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5" r:id="rId1"/>
  </p:sldMasterIdLst>
  <p:notesMasterIdLst>
    <p:notesMasterId r:id="rId36"/>
  </p:notesMasterIdLst>
  <p:handoutMasterIdLst>
    <p:handoutMasterId r:id="rId37"/>
  </p:handoutMasterIdLst>
  <p:sldIdLst>
    <p:sldId id="375" r:id="rId2"/>
    <p:sldId id="385" r:id="rId3"/>
    <p:sldId id="384" r:id="rId4"/>
    <p:sldId id="325" r:id="rId5"/>
    <p:sldId id="378" r:id="rId6"/>
    <p:sldId id="400" r:id="rId7"/>
    <p:sldId id="379" r:id="rId8"/>
    <p:sldId id="340" r:id="rId9"/>
    <p:sldId id="335" r:id="rId10"/>
    <p:sldId id="381" r:id="rId11"/>
    <p:sldId id="382" r:id="rId12"/>
    <p:sldId id="386" r:id="rId13"/>
    <p:sldId id="401" r:id="rId14"/>
    <p:sldId id="387" r:id="rId15"/>
    <p:sldId id="342" r:id="rId16"/>
    <p:sldId id="389" r:id="rId17"/>
    <p:sldId id="390" r:id="rId18"/>
    <p:sldId id="391" r:id="rId19"/>
    <p:sldId id="353" r:id="rId20"/>
    <p:sldId id="392" r:id="rId21"/>
    <p:sldId id="393" r:id="rId22"/>
    <p:sldId id="394" r:id="rId23"/>
    <p:sldId id="372" r:id="rId24"/>
    <p:sldId id="374" r:id="rId25"/>
    <p:sldId id="395" r:id="rId26"/>
    <p:sldId id="349" r:id="rId27"/>
    <p:sldId id="396" r:id="rId28"/>
    <p:sldId id="397" r:id="rId29"/>
    <p:sldId id="398" r:id="rId30"/>
    <p:sldId id="363" r:id="rId31"/>
    <p:sldId id="399" r:id="rId32"/>
    <p:sldId id="361" r:id="rId33"/>
    <p:sldId id="369" r:id="rId34"/>
    <p:sldId id="313" r:id="rId35"/>
  </p:sldIdLst>
  <p:sldSz cx="12192000" cy="6858000"/>
  <p:notesSz cx="6858000" cy="9144000"/>
  <p:defaultText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258B"/>
    <a:srgbClr val="8C2891"/>
    <a:srgbClr val="8C2896"/>
    <a:srgbClr val="8C289B"/>
    <a:srgbClr val="91239B"/>
    <a:srgbClr val="8C3296"/>
    <a:srgbClr val="8D3197"/>
    <a:srgbClr val="9700C8"/>
    <a:srgbClr val="017E82"/>
    <a:srgbClr val="46636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1230A5-98B7-7644-B51A-D823A59DE67D}" v="1" dt="2021-04-05T17:56:01.2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18"/>
  </p:normalViewPr>
  <p:slideViewPr>
    <p:cSldViewPr snapToGrid="0" snapToObjects="1">
      <p:cViewPr varScale="1">
        <p:scale>
          <a:sx n="138" d="100"/>
          <a:sy n="138" d="100"/>
        </p:scale>
        <p:origin x="872"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soon Dwivedi" userId="1b28dd48-30a1-415c-8025-335c72283464" providerId="ADAL" clId="{571230A5-98B7-7644-B51A-D823A59DE67D}"/>
    <pc:docChg chg="custSel addSld delSld modSld">
      <pc:chgData name="Prasoon Dwivedi" userId="1b28dd48-30a1-415c-8025-335c72283464" providerId="ADAL" clId="{571230A5-98B7-7644-B51A-D823A59DE67D}" dt="2021-04-05T19:13:59.968" v="3" actId="2696"/>
      <pc:docMkLst>
        <pc:docMk/>
      </pc:docMkLst>
      <pc:sldChg chg="modSp mod modAnim">
        <pc:chgData name="Prasoon Dwivedi" userId="1b28dd48-30a1-415c-8025-335c72283464" providerId="ADAL" clId="{571230A5-98B7-7644-B51A-D823A59DE67D}" dt="2021-04-05T17:56:01.276" v="2" actId="27636"/>
        <pc:sldMkLst>
          <pc:docMk/>
          <pc:sldMk cId="553758918" sldId="400"/>
        </pc:sldMkLst>
        <pc:spChg chg="mod">
          <ac:chgData name="Prasoon Dwivedi" userId="1b28dd48-30a1-415c-8025-335c72283464" providerId="ADAL" clId="{571230A5-98B7-7644-B51A-D823A59DE67D}" dt="2021-04-05T17:56:01.276" v="2" actId="27636"/>
          <ac:spMkLst>
            <pc:docMk/>
            <pc:sldMk cId="553758918" sldId="400"/>
            <ac:spMk id="6" creationId="{604EC8A7-8330-9A40-9A4D-3CAC7D41BA7F}"/>
          </ac:spMkLst>
        </pc:spChg>
      </pc:sldChg>
      <pc:sldChg chg="new del">
        <pc:chgData name="Prasoon Dwivedi" userId="1b28dd48-30a1-415c-8025-335c72283464" providerId="ADAL" clId="{571230A5-98B7-7644-B51A-D823A59DE67D}" dt="2021-04-05T19:13:59.968" v="3" actId="2696"/>
        <pc:sldMkLst>
          <pc:docMk/>
          <pc:sldMk cId="1938812948" sldId="402"/>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 Id="rId4" Type="http://schemas.openxmlformats.org/officeDocument/2006/relationships/image" Target="../media/image29.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 Id="rId4" Type="http://schemas.openxmlformats.org/officeDocument/2006/relationships/image" Target="../media/image2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EEDC7B-6C1E-9B44-B266-5A315A692BFF}"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n-GB"/>
        </a:p>
      </dgm:t>
    </dgm:pt>
    <dgm:pt modelId="{D454B333-6F56-2D42-BC66-9EA885CD1FA5}">
      <dgm:prSet phldrT="[Text]"/>
      <dgm:spPr/>
      <dgm:t>
        <a:bodyPr/>
        <a:lstStyle/>
        <a:p>
          <a:r>
            <a:rPr lang="en-GB">
              <a:solidFill>
                <a:schemeClr val="tx2"/>
              </a:solidFill>
            </a:rPr>
            <a:t>Deploy event collectors (agents) everywhere</a:t>
          </a:r>
        </a:p>
      </dgm:t>
    </dgm:pt>
    <dgm:pt modelId="{E590E4FB-2EE3-424A-8880-440998335880}" type="parTrans" cxnId="{6128ECE1-5C67-0947-B995-B5BB6836D318}">
      <dgm:prSet/>
      <dgm:spPr/>
      <dgm:t>
        <a:bodyPr/>
        <a:lstStyle/>
        <a:p>
          <a:endParaRPr lang="en-GB"/>
        </a:p>
      </dgm:t>
    </dgm:pt>
    <dgm:pt modelId="{C8A4906B-DC5E-684A-B087-DFFA3FCC002B}" type="sibTrans" cxnId="{6128ECE1-5C67-0947-B995-B5BB6836D318}">
      <dgm:prSet/>
      <dgm:spPr/>
      <dgm:t>
        <a:bodyPr/>
        <a:lstStyle/>
        <a:p>
          <a:endParaRPr lang="en-GB"/>
        </a:p>
      </dgm:t>
    </dgm:pt>
    <dgm:pt modelId="{E626A1AD-4176-774C-A1A6-2507FECFBFB2}">
      <dgm:prSet phldrT="[Text]"/>
      <dgm:spPr/>
      <dgm:t>
        <a:bodyPr/>
        <a:lstStyle/>
        <a:p>
          <a:r>
            <a:rPr lang="en-GB">
              <a:solidFill>
                <a:schemeClr val="tx2"/>
              </a:solidFill>
            </a:rPr>
            <a:t>Normalize events from all agents</a:t>
          </a:r>
        </a:p>
      </dgm:t>
    </dgm:pt>
    <dgm:pt modelId="{37448529-D80A-314D-851C-E807D45D758A}" type="parTrans" cxnId="{EC6642A2-7AFD-394A-BBF0-402617DAD812}">
      <dgm:prSet/>
      <dgm:spPr/>
      <dgm:t>
        <a:bodyPr/>
        <a:lstStyle/>
        <a:p>
          <a:endParaRPr lang="en-GB"/>
        </a:p>
      </dgm:t>
    </dgm:pt>
    <dgm:pt modelId="{BFABD28E-5169-544A-9DB2-66FA67EC1793}" type="sibTrans" cxnId="{EC6642A2-7AFD-394A-BBF0-402617DAD812}">
      <dgm:prSet/>
      <dgm:spPr/>
      <dgm:t>
        <a:bodyPr/>
        <a:lstStyle/>
        <a:p>
          <a:endParaRPr lang="en-GB"/>
        </a:p>
      </dgm:t>
    </dgm:pt>
    <dgm:pt modelId="{6D7E66D6-4A10-FD44-BEB4-95EBFAFC58B0}">
      <dgm:prSet phldrT="[Text]"/>
      <dgm:spPr/>
      <dgm:t>
        <a:bodyPr/>
        <a:lstStyle/>
        <a:p>
          <a:r>
            <a:rPr lang="en-GB">
              <a:solidFill>
                <a:schemeClr val="tx2"/>
              </a:solidFill>
            </a:rPr>
            <a:t>Setup trusted transport for events</a:t>
          </a:r>
        </a:p>
      </dgm:t>
    </dgm:pt>
    <dgm:pt modelId="{3B8567BD-6975-E347-BC4F-CC94255429EE}" type="parTrans" cxnId="{CE541064-16C6-2044-A96D-9560C03D946D}">
      <dgm:prSet/>
      <dgm:spPr/>
      <dgm:t>
        <a:bodyPr/>
        <a:lstStyle/>
        <a:p>
          <a:endParaRPr lang="en-GB"/>
        </a:p>
      </dgm:t>
    </dgm:pt>
    <dgm:pt modelId="{2D7E7C20-129A-8649-B922-F19FE94188C5}" type="sibTrans" cxnId="{CE541064-16C6-2044-A96D-9560C03D946D}">
      <dgm:prSet/>
      <dgm:spPr/>
      <dgm:t>
        <a:bodyPr/>
        <a:lstStyle/>
        <a:p>
          <a:endParaRPr lang="en-GB"/>
        </a:p>
      </dgm:t>
    </dgm:pt>
    <dgm:pt modelId="{487CFBFF-97FB-C94B-B950-EE9B55F3F61D}">
      <dgm:prSet/>
      <dgm:spPr/>
      <dgm:t>
        <a:bodyPr/>
        <a:lstStyle/>
        <a:p>
          <a:r>
            <a:rPr lang="en-GB">
              <a:solidFill>
                <a:schemeClr val="tx2"/>
              </a:solidFill>
            </a:rPr>
            <a:t>Setup command and control server for config distribution</a:t>
          </a:r>
        </a:p>
      </dgm:t>
    </dgm:pt>
    <dgm:pt modelId="{BCFB716A-A300-0A4B-B6F4-7092987D7B39}" type="parTrans" cxnId="{6558ADA7-4290-ED4D-A396-97F080937837}">
      <dgm:prSet/>
      <dgm:spPr/>
      <dgm:t>
        <a:bodyPr/>
        <a:lstStyle/>
        <a:p>
          <a:endParaRPr lang="en-GB"/>
        </a:p>
      </dgm:t>
    </dgm:pt>
    <dgm:pt modelId="{994A109F-A9FD-554A-AA6C-35CF5ED9F144}" type="sibTrans" cxnId="{6558ADA7-4290-ED4D-A396-97F080937837}">
      <dgm:prSet/>
      <dgm:spPr/>
      <dgm:t>
        <a:bodyPr/>
        <a:lstStyle/>
        <a:p>
          <a:endParaRPr lang="en-GB"/>
        </a:p>
      </dgm:t>
    </dgm:pt>
    <dgm:pt modelId="{A05C50E2-9694-5941-A4B7-512581EE02D9}" type="pres">
      <dgm:prSet presAssocID="{D6EEDC7B-6C1E-9B44-B266-5A315A692BFF}" presName="outerComposite" presStyleCnt="0">
        <dgm:presLayoutVars>
          <dgm:chMax val="5"/>
          <dgm:dir/>
          <dgm:resizeHandles val="exact"/>
        </dgm:presLayoutVars>
      </dgm:prSet>
      <dgm:spPr/>
    </dgm:pt>
    <dgm:pt modelId="{31B33EAF-F18C-C743-8532-AAD3581478A6}" type="pres">
      <dgm:prSet presAssocID="{D6EEDC7B-6C1E-9B44-B266-5A315A692BFF}" presName="dummyMaxCanvas" presStyleCnt="0">
        <dgm:presLayoutVars/>
      </dgm:prSet>
      <dgm:spPr/>
    </dgm:pt>
    <dgm:pt modelId="{9E381CDD-1429-A844-AC77-BB5D31F6C77A}" type="pres">
      <dgm:prSet presAssocID="{D6EEDC7B-6C1E-9B44-B266-5A315A692BFF}" presName="FourNodes_1" presStyleLbl="node1" presStyleIdx="0" presStyleCnt="4" custLinFactNeighborY="-22189">
        <dgm:presLayoutVars>
          <dgm:bulletEnabled val="1"/>
        </dgm:presLayoutVars>
      </dgm:prSet>
      <dgm:spPr/>
    </dgm:pt>
    <dgm:pt modelId="{55E6BE3A-1149-324D-ACF5-B32D15C4E583}" type="pres">
      <dgm:prSet presAssocID="{D6EEDC7B-6C1E-9B44-B266-5A315A692BFF}" presName="FourNodes_2" presStyleLbl="node1" presStyleIdx="1" presStyleCnt="4">
        <dgm:presLayoutVars>
          <dgm:bulletEnabled val="1"/>
        </dgm:presLayoutVars>
      </dgm:prSet>
      <dgm:spPr/>
    </dgm:pt>
    <dgm:pt modelId="{8C7934A7-F42C-A345-8CF4-2081B370E3DB}" type="pres">
      <dgm:prSet presAssocID="{D6EEDC7B-6C1E-9B44-B266-5A315A692BFF}" presName="FourNodes_3" presStyleLbl="node1" presStyleIdx="2" presStyleCnt="4">
        <dgm:presLayoutVars>
          <dgm:bulletEnabled val="1"/>
        </dgm:presLayoutVars>
      </dgm:prSet>
      <dgm:spPr/>
    </dgm:pt>
    <dgm:pt modelId="{3119F352-F605-3C49-BFE5-A660FEE24EF5}" type="pres">
      <dgm:prSet presAssocID="{D6EEDC7B-6C1E-9B44-B266-5A315A692BFF}" presName="FourNodes_4" presStyleLbl="node1" presStyleIdx="3" presStyleCnt="4">
        <dgm:presLayoutVars>
          <dgm:bulletEnabled val="1"/>
        </dgm:presLayoutVars>
      </dgm:prSet>
      <dgm:spPr/>
    </dgm:pt>
    <dgm:pt modelId="{8C0F426C-DE13-B444-9373-723477DF6706}" type="pres">
      <dgm:prSet presAssocID="{D6EEDC7B-6C1E-9B44-B266-5A315A692BFF}" presName="FourConn_1-2" presStyleLbl="fgAccFollowNode1" presStyleIdx="0" presStyleCnt="3">
        <dgm:presLayoutVars>
          <dgm:bulletEnabled val="1"/>
        </dgm:presLayoutVars>
      </dgm:prSet>
      <dgm:spPr/>
    </dgm:pt>
    <dgm:pt modelId="{7B958BD1-6B16-A94B-A056-E8CDC8A1A17B}" type="pres">
      <dgm:prSet presAssocID="{D6EEDC7B-6C1E-9B44-B266-5A315A692BFF}" presName="FourConn_2-3" presStyleLbl="fgAccFollowNode1" presStyleIdx="1" presStyleCnt="3">
        <dgm:presLayoutVars>
          <dgm:bulletEnabled val="1"/>
        </dgm:presLayoutVars>
      </dgm:prSet>
      <dgm:spPr/>
    </dgm:pt>
    <dgm:pt modelId="{3A74B3C6-05E4-A342-8EC1-CB76477151F1}" type="pres">
      <dgm:prSet presAssocID="{D6EEDC7B-6C1E-9B44-B266-5A315A692BFF}" presName="FourConn_3-4" presStyleLbl="fgAccFollowNode1" presStyleIdx="2" presStyleCnt="3">
        <dgm:presLayoutVars>
          <dgm:bulletEnabled val="1"/>
        </dgm:presLayoutVars>
      </dgm:prSet>
      <dgm:spPr/>
    </dgm:pt>
    <dgm:pt modelId="{86417574-F0AF-CC43-9ADB-2DF3BCC2A0DA}" type="pres">
      <dgm:prSet presAssocID="{D6EEDC7B-6C1E-9B44-B266-5A315A692BFF}" presName="FourNodes_1_text" presStyleLbl="node1" presStyleIdx="3" presStyleCnt="4">
        <dgm:presLayoutVars>
          <dgm:bulletEnabled val="1"/>
        </dgm:presLayoutVars>
      </dgm:prSet>
      <dgm:spPr/>
    </dgm:pt>
    <dgm:pt modelId="{0B79E168-1FB3-104E-B9EB-BB366BADE246}" type="pres">
      <dgm:prSet presAssocID="{D6EEDC7B-6C1E-9B44-B266-5A315A692BFF}" presName="FourNodes_2_text" presStyleLbl="node1" presStyleIdx="3" presStyleCnt="4">
        <dgm:presLayoutVars>
          <dgm:bulletEnabled val="1"/>
        </dgm:presLayoutVars>
      </dgm:prSet>
      <dgm:spPr/>
    </dgm:pt>
    <dgm:pt modelId="{0842F0B3-15A0-1546-92D9-29C784C8D85A}" type="pres">
      <dgm:prSet presAssocID="{D6EEDC7B-6C1E-9B44-B266-5A315A692BFF}" presName="FourNodes_3_text" presStyleLbl="node1" presStyleIdx="3" presStyleCnt="4">
        <dgm:presLayoutVars>
          <dgm:bulletEnabled val="1"/>
        </dgm:presLayoutVars>
      </dgm:prSet>
      <dgm:spPr/>
    </dgm:pt>
    <dgm:pt modelId="{50906A04-D5A4-8148-9FBE-7A8FE0C3AD73}" type="pres">
      <dgm:prSet presAssocID="{D6EEDC7B-6C1E-9B44-B266-5A315A692BFF}" presName="FourNodes_4_text" presStyleLbl="node1" presStyleIdx="3" presStyleCnt="4">
        <dgm:presLayoutVars>
          <dgm:bulletEnabled val="1"/>
        </dgm:presLayoutVars>
      </dgm:prSet>
      <dgm:spPr/>
    </dgm:pt>
  </dgm:ptLst>
  <dgm:cxnLst>
    <dgm:cxn modelId="{C803CD00-FB33-4747-B906-E7D41CF675A0}" type="presOf" srcId="{E626A1AD-4176-774C-A1A6-2507FECFBFB2}" destId="{55E6BE3A-1149-324D-ACF5-B32D15C4E583}" srcOrd="0" destOrd="0" presId="urn:microsoft.com/office/officeart/2005/8/layout/vProcess5"/>
    <dgm:cxn modelId="{FE153911-1AD7-F940-AB78-26B5A632D0D6}" type="presOf" srcId="{6D7E66D6-4A10-FD44-BEB4-95EBFAFC58B0}" destId="{8C7934A7-F42C-A345-8CF4-2081B370E3DB}" srcOrd="0" destOrd="0" presId="urn:microsoft.com/office/officeart/2005/8/layout/vProcess5"/>
    <dgm:cxn modelId="{4E47694B-5977-3A40-AD57-293A1FB58AA4}" type="presOf" srcId="{D6EEDC7B-6C1E-9B44-B266-5A315A692BFF}" destId="{A05C50E2-9694-5941-A4B7-512581EE02D9}" srcOrd="0" destOrd="0" presId="urn:microsoft.com/office/officeart/2005/8/layout/vProcess5"/>
    <dgm:cxn modelId="{2D27724C-B8BE-D741-84D5-11EAEBE62F55}" type="presOf" srcId="{BFABD28E-5169-544A-9DB2-66FA67EC1793}" destId="{7B958BD1-6B16-A94B-A056-E8CDC8A1A17B}" srcOrd="0" destOrd="0" presId="urn:microsoft.com/office/officeart/2005/8/layout/vProcess5"/>
    <dgm:cxn modelId="{CA29FB54-4CC0-A640-909D-37712E32462A}" type="presOf" srcId="{2D7E7C20-129A-8649-B922-F19FE94188C5}" destId="{3A74B3C6-05E4-A342-8EC1-CB76477151F1}" srcOrd="0" destOrd="0" presId="urn:microsoft.com/office/officeart/2005/8/layout/vProcess5"/>
    <dgm:cxn modelId="{CE541064-16C6-2044-A96D-9560C03D946D}" srcId="{D6EEDC7B-6C1E-9B44-B266-5A315A692BFF}" destId="{6D7E66D6-4A10-FD44-BEB4-95EBFAFC58B0}" srcOrd="2" destOrd="0" parTransId="{3B8567BD-6975-E347-BC4F-CC94255429EE}" sibTransId="{2D7E7C20-129A-8649-B922-F19FE94188C5}"/>
    <dgm:cxn modelId="{F43A4B75-9F61-944D-AAB9-A052ACBF4F62}" type="presOf" srcId="{E626A1AD-4176-774C-A1A6-2507FECFBFB2}" destId="{0B79E168-1FB3-104E-B9EB-BB366BADE246}" srcOrd="1" destOrd="0" presId="urn:microsoft.com/office/officeart/2005/8/layout/vProcess5"/>
    <dgm:cxn modelId="{99B3E97D-D1CA-1240-8B5B-96E05A203A55}" type="presOf" srcId="{6D7E66D6-4A10-FD44-BEB4-95EBFAFC58B0}" destId="{0842F0B3-15A0-1546-92D9-29C784C8D85A}" srcOrd="1" destOrd="0" presId="urn:microsoft.com/office/officeart/2005/8/layout/vProcess5"/>
    <dgm:cxn modelId="{CFA4E09A-0EF6-FA4B-B7E6-6ADA28599CD3}" type="presOf" srcId="{487CFBFF-97FB-C94B-B950-EE9B55F3F61D}" destId="{3119F352-F605-3C49-BFE5-A660FEE24EF5}" srcOrd="0" destOrd="0" presId="urn:microsoft.com/office/officeart/2005/8/layout/vProcess5"/>
    <dgm:cxn modelId="{EC6642A2-7AFD-394A-BBF0-402617DAD812}" srcId="{D6EEDC7B-6C1E-9B44-B266-5A315A692BFF}" destId="{E626A1AD-4176-774C-A1A6-2507FECFBFB2}" srcOrd="1" destOrd="0" parTransId="{37448529-D80A-314D-851C-E807D45D758A}" sibTransId="{BFABD28E-5169-544A-9DB2-66FA67EC1793}"/>
    <dgm:cxn modelId="{6558ADA7-4290-ED4D-A396-97F080937837}" srcId="{D6EEDC7B-6C1E-9B44-B266-5A315A692BFF}" destId="{487CFBFF-97FB-C94B-B950-EE9B55F3F61D}" srcOrd="3" destOrd="0" parTransId="{BCFB716A-A300-0A4B-B6F4-7092987D7B39}" sibTransId="{994A109F-A9FD-554A-AA6C-35CF5ED9F144}"/>
    <dgm:cxn modelId="{7498ABBE-907E-7347-862F-C8C4E131AC9D}" type="presOf" srcId="{487CFBFF-97FB-C94B-B950-EE9B55F3F61D}" destId="{50906A04-D5A4-8148-9FBE-7A8FE0C3AD73}" srcOrd="1" destOrd="0" presId="urn:microsoft.com/office/officeart/2005/8/layout/vProcess5"/>
    <dgm:cxn modelId="{B51A5AC2-D9CA-2D49-842D-2639F31C6661}" type="presOf" srcId="{D454B333-6F56-2D42-BC66-9EA885CD1FA5}" destId="{9E381CDD-1429-A844-AC77-BB5D31F6C77A}" srcOrd="0" destOrd="0" presId="urn:microsoft.com/office/officeart/2005/8/layout/vProcess5"/>
    <dgm:cxn modelId="{59FD3CCE-B489-8E43-936D-1E14545CB0C7}" type="presOf" srcId="{C8A4906B-DC5E-684A-B087-DFFA3FCC002B}" destId="{8C0F426C-DE13-B444-9373-723477DF6706}" srcOrd="0" destOrd="0" presId="urn:microsoft.com/office/officeart/2005/8/layout/vProcess5"/>
    <dgm:cxn modelId="{6128ECE1-5C67-0947-B995-B5BB6836D318}" srcId="{D6EEDC7B-6C1E-9B44-B266-5A315A692BFF}" destId="{D454B333-6F56-2D42-BC66-9EA885CD1FA5}" srcOrd="0" destOrd="0" parTransId="{E590E4FB-2EE3-424A-8880-440998335880}" sibTransId="{C8A4906B-DC5E-684A-B087-DFFA3FCC002B}"/>
    <dgm:cxn modelId="{17108BE9-4EBB-C443-82F0-75CB8850A5A8}" type="presOf" srcId="{D454B333-6F56-2D42-BC66-9EA885CD1FA5}" destId="{86417574-F0AF-CC43-9ADB-2DF3BCC2A0DA}" srcOrd="1" destOrd="0" presId="urn:microsoft.com/office/officeart/2005/8/layout/vProcess5"/>
    <dgm:cxn modelId="{B8C9972A-AC31-8045-A97C-6E5A91B62D30}" type="presParOf" srcId="{A05C50E2-9694-5941-A4B7-512581EE02D9}" destId="{31B33EAF-F18C-C743-8532-AAD3581478A6}" srcOrd="0" destOrd="0" presId="urn:microsoft.com/office/officeart/2005/8/layout/vProcess5"/>
    <dgm:cxn modelId="{7E42DC46-4AD7-C44F-B39F-ED0644D3732C}" type="presParOf" srcId="{A05C50E2-9694-5941-A4B7-512581EE02D9}" destId="{9E381CDD-1429-A844-AC77-BB5D31F6C77A}" srcOrd="1" destOrd="0" presId="urn:microsoft.com/office/officeart/2005/8/layout/vProcess5"/>
    <dgm:cxn modelId="{E904344D-C8F9-4C42-B474-9C6188318CAB}" type="presParOf" srcId="{A05C50E2-9694-5941-A4B7-512581EE02D9}" destId="{55E6BE3A-1149-324D-ACF5-B32D15C4E583}" srcOrd="2" destOrd="0" presId="urn:microsoft.com/office/officeart/2005/8/layout/vProcess5"/>
    <dgm:cxn modelId="{BBDC9022-3CD3-5C42-9D7F-E32CD78CC873}" type="presParOf" srcId="{A05C50E2-9694-5941-A4B7-512581EE02D9}" destId="{8C7934A7-F42C-A345-8CF4-2081B370E3DB}" srcOrd="3" destOrd="0" presId="urn:microsoft.com/office/officeart/2005/8/layout/vProcess5"/>
    <dgm:cxn modelId="{0225D930-06ED-8749-A3BE-CB35D6021E7C}" type="presParOf" srcId="{A05C50E2-9694-5941-A4B7-512581EE02D9}" destId="{3119F352-F605-3C49-BFE5-A660FEE24EF5}" srcOrd="4" destOrd="0" presId="urn:microsoft.com/office/officeart/2005/8/layout/vProcess5"/>
    <dgm:cxn modelId="{29EF04A9-5B49-5B42-A249-BC1D520F4807}" type="presParOf" srcId="{A05C50E2-9694-5941-A4B7-512581EE02D9}" destId="{8C0F426C-DE13-B444-9373-723477DF6706}" srcOrd="5" destOrd="0" presId="urn:microsoft.com/office/officeart/2005/8/layout/vProcess5"/>
    <dgm:cxn modelId="{DFB42957-1FDC-9341-B5B5-6496CAC2B2C4}" type="presParOf" srcId="{A05C50E2-9694-5941-A4B7-512581EE02D9}" destId="{7B958BD1-6B16-A94B-A056-E8CDC8A1A17B}" srcOrd="6" destOrd="0" presId="urn:microsoft.com/office/officeart/2005/8/layout/vProcess5"/>
    <dgm:cxn modelId="{884A2363-7038-1F43-BBA0-18D3E03B182E}" type="presParOf" srcId="{A05C50E2-9694-5941-A4B7-512581EE02D9}" destId="{3A74B3C6-05E4-A342-8EC1-CB76477151F1}" srcOrd="7" destOrd="0" presId="urn:microsoft.com/office/officeart/2005/8/layout/vProcess5"/>
    <dgm:cxn modelId="{405C52B9-63E0-6949-B213-62DB48C3A0D2}" type="presParOf" srcId="{A05C50E2-9694-5941-A4B7-512581EE02D9}" destId="{86417574-F0AF-CC43-9ADB-2DF3BCC2A0DA}" srcOrd="8" destOrd="0" presId="urn:microsoft.com/office/officeart/2005/8/layout/vProcess5"/>
    <dgm:cxn modelId="{752F54D6-2759-9C44-A150-2E5C685D8C3D}" type="presParOf" srcId="{A05C50E2-9694-5941-A4B7-512581EE02D9}" destId="{0B79E168-1FB3-104E-B9EB-BB366BADE246}" srcOrd="9" destOrd="0" presId="urn:microsoft.com/office/officeart/2005/8/layout/vProcess5"/>
    <dgm:cxn modelId="{E2DAA63C-2825-804B-AD2E-9F621CC00441}" type="presParOf" srcId="{A05C50E2-9694-5941-A4B7-512581EE02D9}" destId="{0842F0B3-15A0-1546-92D9-29C784C8D85A}" srcOrd="10" destOrd="0" presId="urn:microsoft.com/office/officeart/2005/8/layout/vProcess5"/>
    <dgm:cxn modelId="{19D13981-30B0-F04D-AD6C-B01D367BEBB5}" type="presParOf" srcId="{A05C50E2-9694-5941-A4B7-512581EE02D9}" destId="{50906A04-D5A4-8148-9FBE-7A8FE0C3AD73}"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5E11247-8A60-9742-8DBC-16F159338975}" type="doc">
      <dgm:prSet loTypeId="urn:microsoft.com/office/officeart/2008/layout/HexagonCluster" loCatId="" qsTypeId="urn:microsoft.com/office/officeart/2005/8/quickstyle/simple1" qsCatId="simple" csTypeId="urn:microsoft.com/office/officeart/2005/8/colors/accent1_2" csCatId="accent1" phldr="1"/>
      <dgm:spPr/>
      <dgm:t>
        <a:bodyPr/>
        <a:lstStyle/>
        <a:p>
          <a:endParaRPr lang="en-GB"/>
        </a:p>
      </dgm:t>
    </dgm:pt>
    <dgm:pt modelId="{59101F15-A27A-4942-A4F3-34BBE83CC5B3}">
      <dgm:prSet phldrT="[Text]"/>
      <dgm:spPr/>
      <dgm:t>
        <a:bodyPr/>
        <a:lstStyle/>
        <a:p>
          <a:r>
            <a:rPr lang="en-GB" err="1">
              <a:solidFill>
                <a:schemeClr val="tx2"/>
              </a:solidFill>
            </a:rPr>
            <a:t>splunk</a:t>
          </a:r>
          <a:endParaRPr lang="en-GB">
            <a:solidFill>
              <a:schemeClr val="tx2"/>
            </a:solidFill>
          </a:endParaRPr>
        </a:p>
      </dgm:t>
    </dgm:pt>
    <dgm:pt modelId="{4B182F92-7C49-5543-8103-C70AB310B475}" type="parTrans" cxnId="{2AB2AB88-6CB9-CC4B-AC2F-16EAE47A3F74}">
      <dgm:prSet/>
      <dgm:spPr/>
      <dgm:t>
        <a:bodyPr/>
        <a:lstStyle/>
        <a:p>
          <a:endParaRPr lang="en-GB"/>
        </a:p>
      </dgm:t>
    </dgm:pt>
    <dgm:pt modelId="{F0E4B729-3DD7-104A-8F66-1B1F0A57F2F5}" type="sibTrans" cxnId="{2AB2AB88-6CB9-CC4B-AC2F-16EAE47A3F74}">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dgm:spPr>
      <dgm:t>
        <a:bodyPr/>
        <a:lstStyle/>
        <a:p>
          <a:endParaRPr lang="en-GB"/>
        </a:p>
      </dgm:t>
    </dgm:pt>
    <dgm:pt modelId="{0E339C9F-25C0-7044-AF1E-126DB91CA9FB}">
      <dgm:prSet phldrT="[Text]"/>
      <dgm:spPr/>
      <dgm:t>
        <a:bodyPr/>
        <a:lstStyle/>
        <a:p>
          <a:r>
            <a:rPr lang="en-GB">
              <a:solidFill>
                <a:schemeClr val="tx2"/>
              </a:solidFill>
            </a:rPr>
            <a:t>Cloud</a:t>
          </a:r>
          <a:br>
            <a:rPr lang="en-GB">
              <a:solidFill>
                <a:schemeClr val="tx2"/>
              </a:solidFill>
            </a:rPr>
          </a:br>
          <a:r>
            <a:rPr lang="en-GB">
              <a:solidFill>
                <a:schemeClr val="tx2"/>
              </a:solidFill>
            </a:rPr>
            <a:t>watch</a:t>
          </a:r>
        </a:p>
      </dgm:t>
    </dgm:pt>
    <dgm:pt modelId="{13597C87-229B-AF4B-8A3A-85E975CCB2BD}" type="parTrans" cxnId="{7B9ACDC3-CF8A-DC4E-8C5F-E870FB3B9707}">
      <dgm:prSet/>
      <dgm:spPr/>
      <dgm:t>
        <a:bodyPr/>
        <a:lstStyle/>
        <a:p>
          <a:endParaRPr lang="en-GB"/>
        </a:p>
      </dgm:t>
    </dgm:pt>
    <dgm:pt modelId="{793D69E2-BC34-3046-BCD6-CEE1625651B2}" type="sibTrans" cxnId="{7B9ACDC3-CF8A-DC4E-8C5F-E870FB3B9707}">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t>
        <a:bodyPr/>
        <a:lstStyle/>
        <a:p>
          <a:endParaRPr lang="en-GB"/>
        </a:p>
      </dgm:t>
    </dgm:pt>
    <dgm:pt modelId="{A4FD8D06-BC9F-DD4B-810F-50CA0D04590D}">
      <dgm:prSet phldrT="[Text]"/>
      <dgm:spPr/>
      <dgm:t>
        <a:bodyPr/>
        <a:lstStyle/>
        <a:p>
          <a:r>
            <a:rPr lang="en-GB">
              <a:solidFill>
                <a:schemeClr val="tx2"/>
              </a:solidFill>
            </a:rPr>
            <a:t>beats</a:t>
          </a:r>
        </a:p>
      </dgm:t>
    </dgm:pt>
    <dgm:pt modelId="{2C30BDC5-C5E5-2743-808A-F423BDFCCBFB}" type="parTrans" cxnId="{D601AE41-5525-6C49-A0C8-1359824338FA}">
      <dgm:prSet/>
      <dgm:spPr/>
      <dgm:t>
        <a:bodyPr/>
        <a:lstStyle/>
        <a:p>
          <a:endParaRPr lang="en-GB"/>
        </a:p>
      </dgm:t>
    </dgm:pt>
    <dgm:pt modelId="{D54EDCDC-37F5-3644-A4D2-86F50E7317D6}" type="sibTrans" cxnId="{D601AE41-5525-6C49-A0C8-1359824338FA}">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23000" r="-23000"/>
          </a:stretch>
        </a:blipFill>
      </dgm:spPr>
      <dgm:t>
        <a:bodyPr/>
        <a:lstStyle/>
        <a:p>
          <a:endParaRPr lang="en-GB"/>
        </a:p>
      </dgm:t>
    </dgm:pt>
    <dgm:pt modelId="{58ABD831-5B08-1D44-9C1D-6BDD028FAB96}">
      <dgm:prSet/>
      <dgm:spPr/>
      <dgm:t>
        <a:bodyPr/>
        <a:lstStyle/>
        <a:p>
          <a:r>
            <a:rPr lang="en-GB">
              <a:solidFill>
                <a:schemeClr val="tx2"/>
              </a:solidFill>
            </a:rPr>
            <a:t>Azure monitor</a:t>
          </a:r>
        </a:p>
      </dgm:t>
    </dgm:pt>
    <dgm:pt modelId="{5596A996-5EC8-C240-B100-A6908C2170B0}" type="parTrans" cxnId="{5B112112-C6E7-2646-A53F-26ABB772FBBA}">
      <dgm:prSet/>
      <dgm:spPr/>
      <dgm:t>
        <a:bodyPr/>
        <a:lstStyle/>
        <a:p>
          <a:endParaRPr lang="en-GB"/>
        </a:p>
      </dgm:t>
    </dgm:pt>
    <dgm:pt modelId="{FC8E7716-B14A-C94F-B3F1-080B6C5BF122}" type="sibTrans" cxnId="{5B112112-C6E7-2646-A53F-26ABB772FBBA}">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l="-32000" r="-32000"/>
          </a:stretch>
        </a:blipFill>
      </dgm:spPr>
      <dgm:t>
        <a:bodyPr/>
        <a:lstStyle/>
        <a:p>
          <a:endParaRPr lang="en-GB"/>
        </a:p>
      </dgm:t>
    </dgm:pt>
    <dgm:pt modelId="{377DB45F-A4B7-4D41-9C3B-C38626C7F91F}" type="pres">
      <dgm:prSet presAssocID="{E5E11247-8A60-9742-8DBC-16F159338975}" presName="Name0" presStyleCnt="0">
        <dgm:presLayoutVars>
          <dgm:chMax val="21"/>
          <dgm:chPref val="21"/>
        </dgm:presLayoutVars>
      </dgm:prSet>
      <dgm:spPr/>
    </dgm:pt>
    <dgm:pt modelId="{2C9B98A0-C7F2-F843-A11F-EE0631A68502}" type="pres">
      <dgm:prSet presAssocID="{59101F15-A27A-4942-A4F3-34BBE83CC5B3}" presName="text1" presStyleCnt="0"/>
      <dgm:spPr/>
    </dgm:pt>
    <dgm:pt modelId="{AA52387A-25ED-5B4F-8ED9-E42FD3435E3C}" type="pres">
      <dgm:prSet presAssocID="{59101F15-A27A-4942-A4F3-34BBE83CC5B3}" presName="textRepeatNode" presStyleLbl="alignNode1" presStyleIdx="0" presStyleCnt="4">
        <dgm:presLayoutVars>
          <dgm:chMax val="0"/>
          <dgm:chPref val="0"/>
          <dgm:bulletEnabled val="1"/>
        </dgm:presLayoutVars>
      </dgm:prSet>
      <dgm:spPr/>
    </dgm:pt>
    <dgm:pt modelId="{C532F3A5-F5D0-4F42-A07C-7249D883B2C4}" type="pres">
      <dgm:prSet presAssocID="{59101F15-A27A-4942-A4F3-34BBE83CC5B3}" presName="textaccent1" presStyleCnt="0"/>
      <dgm:spPr/>
    </dgm:pt>
    <dgm:pt modelId="{FDBABAA9-D843-0C4B-89D6-08BFB48F0F20}" type="pres">
      <dgm:prSet presAssocID="{59101F15-A27A-4942-A4F3-34BBE83CC5B3}" presName="accentRepeatNode" presStyleLbl="solidAlignAcc1" presStyleIdx="0" presStyleCnt="8"/>
      <dgm:spPr>
        <a:noFill/>
      </dgm:spPr>
    </dgm:pt>
    <dgm:pt modelId="{A4610B44-1380-F144-8962-4F7CAFFD9CBD}" type="pres">
      <dgm:prSet presAssocID="{F0E4B729-3DD7-104A-8F66-1B1F0A57F2F5}" presName="image1" presStyleCnt="0"/>
      <dgm:spPr/>
    </dgm:pt>
    <dgm:pt modelId="{FCF2DC61-6C90-0242-8A32-8131F42F019D}" type="pres">
      <dgm:prSet presAssocID="{F0E4B729-3DD7-104A-8F66-1B1F0A57F2F5}" presName="imageRepeatNode" presStyleLbl="alignAcc1" presStyleIdx="0" presStyleCnt="4"/>
      <dgm:spPr/>
    </dgm:pt>
    <dgm:pt modelId="{E36258D0-FC2D-1345-92A2-257A29F3B7A2}" type="pres">
      <dgm:prSet presAssocID="{F0E4B729-3DD7-104A-8F66-1B1F0A57F2F5}" presName="imageaccent1" presStyleCnt="0"/>
      <dgm:spPr/>
    </dgm:pt>
    <dgm:pt modelId="{4C0DF37D-26DE-FD46-899D-D5FA1E2F9BDD}" type="pres">
      <dgm:prSet presAssocID="{F0E4B729-3DD7-104A-8F66-1B1F0A57F2F5}" presName="accentRepeatNode" presStyleLbl="solidAlignAcc1" presStyleIdx="1" presStyleCnt="8"/>
      <dgm:spPr>
        <a:noFill/>
        <a:ln>
          <a:noFill/>
        </a:ln>
      </dgm:spPr>
    </dgm:pt>
    <dgm:pt modelId="{37E69B3D-5E85-F84E-8F11-B451145976C5}" type="pres">
      <dgm:prSet presAssocID="{0E339C9F-25C0-7044-AF1E-126DB91CA9FB}" presName="text2" presStyleCnt="0"/>
      <dgm:spPr/>
    </dgm:pt>
    <dgm:pt modelId="{4554F7F8-BD2F-BE47-B621-F5EE8E1F035A}" type="pres">
      <dgm:prSet presAssocID="{0E339C9F-25C0-7044-AF1E-126DB91CA9FB}" presName="textRepeatNode" presStyleLbl="alignNode1" presStyleIdx="1" presStyleCnt="4">
        <dgm:presLayoutVars>
          <dgm:chMax val="0"/>
          <dgm:chPref val="0"/>
          <dgm:bulletEnabled val="1"/>
        </dgm:presLayoutVars>
      </dgm:prSet>
      <dgm:spPr/>
    </dgm:pt>
    <dgm:pt modelId="{75725431-0AED-7441-A798-90043D237D13}" type="pres">
      <dgm:prSet presAssocID="{0E339C9F-25C0-7044-AF1E-126DB91CA9FB}" presName="textaccent2" presStyleCnt="0"/>
      <dgm:spPr/>
    </dgm:pt>
    <dgm:pt modelId="{B3724B2C-C8A8-B54D-A096-0F6F53D04AB6}" type="pres">
      <dgm:prSet presAssocID="{0E339C9F-25C0-7044-AF1E-126DB91CA9FB}" presName="accentRepeatNode" presStyleLbl="solidAlignAcc1" presStyleIdx="2" presStyleCnt="8"/>
      <dgm:spPr>
        <a:noFill/>
      </dgm:spPr>
    </dgm:pt>
    <dgm:pt modelId="{811484FC-EDAC-DD4D-B95A-9FBE37ED1147}" type="pres">
      <dgm:prSet presAssocID="{793D69E2-BC34-3046-BCD6-CEE1625651B2}" presName="image2" presStyleCnt="0"/>
      <dgm:spPr/>
    </dgm:pt>
    <dgm:pt modelId="{0A9E5EF5-6085-AC46-B9F1-F57FCE6A392A}" type="pres">
      <dgm:prSet presAssocID="{793D69E2-BC34-3046-BCD6-CEE1625651B2}" presName="imageRepeatNode" presStyleLbl="alignAcc1" presStyleIdx="1" presStyleCnt="4" custScaleX="103671" custScaleY="99930"/>
      <dgm:spPr/>
    </dgm:pt>
    <dgm:pt modelId="{44767F59-A542-B448-9D71-8E469BC7DE2F}" type="pres">
      <dgm:prSet presAssocID="{793D69E2-BC34-3046-BCD6-CEE1625651B2}" presName="imageaccent2" presStyleCnt="0"/>
      <dgm:spPr/>
    </dgm:pt>
    <dgm:pt modelId="{3E352EDC-C865-CD48-A066-BF79B28D42B4}" type="pres">
      <dgm:prSet presAssocID="{793D69E2-BC34-3046-BCD6-CEE1625651B2}" presName="accentRepeatNode" presStyleLbl="solidAlignAcc1" presStyleIdx="3" presStyleCnt="8"/>
      <dgm:spPr>
        <a:noFill/>
        <a:ln>
          <a:noFill/>
        </a:ln>
      </dgm:spPr>
    </dgm:pt>
    <dgm:pt modelId="{BEFEAC12-2FBE-0845-9274-55BD27560E2B}" type="pres">
      <dgm:prSet presAssocID="{A4FD8D06-BC9F-DD4B-810F-50CA0D04590D}" presName="text3" presStyleCnt="0"/>
      <dgm:spPr/>
    </dgm:pt>
    <dgm:pt modelId="{A63EF5D0-3F66-5542-B428-D0DA4389BC8A}" type="pres">
      <dgm:prSet presAssocID="{A4FD8D06-BC9F-DD4B-810F-50CA0D04590D}" presName="textRepeatNode" presStyleLbl="alignNode1" presStyleIdx="2" presStyleCnt="4">
        <dgm:presLayoutVars>
          <dgm:chMax val="0"/>
          <dgm:chPref val="0"/>
          <dgm:bulletEnabled val="1"/>
        </dgm:presLayoutVars>
      </dgm:prSet>
      <dgm:spPr/>
    </dgm:pt>
    <dgm:pt modelId="{E519B6B4-EC42-9F4C-AC89-55ED8943BA97}" type="pres">
      <dgm:prSet presAssocID="{A4FD8D06-BC9F-DD4B-810F-50CA0D04590D}" presName="textaccent3" presStyleCnt="0"/>
      <dgm:spPr/>
    </dgm:pt>
    <dgm:pt modelId="{C81CE9F9-C5EF-7746-B53A-E2D36D84843B}" type="pres">
      <dgm:prSet presAssocID="{A4FD8D06-BC9F-DD4B-810F-50CA0D04590D}" presName="accentRepeatNode" presStyleLbl="solidAlignAcc1" presStyleIdx="4" presStyleCnt="8"/>
      <dgm:spPr>
        <a:noFill/>
      </dgm:spPr>
    </dgm:pt>
    <dgm:pt modelId="{27D5CBD7-D429-D540-9F78-E099A16BFA34}" type="pres">
      <dgm:prSet presAssocID="{D54EDCDC-37F5-3644-A4D2-86F50E7317D6}" presName="image3" presStyleCnt="0"/>
      <dgm:spPr/>
    </dgm:pt>
    <dgm:pt modelId="{AD535421-7038-844E-B759-A7213DEE9DFC}" type="pres">
      <dgm:prSet presAssocID="{D54EDCDC-37F5-3644-A4D2-86F50E7317D6}" presName="imageRepeatNode" presStyleLbl="alignAcc1" presStyleIdx="2" presStyleCnt="4"/>
      <dgm:spPr/>
    </dgm:pt>
    <dgm:pt modelId="{8A0008A1-C621-B947-BEFE-DAE946C73968}" type="pres">
      <dgm:prSet presAssocID="{D54EDCDC-37F5-3644-A4D2-86F50E7317D6}" presName="imageaccent3" presStyleCnt="0"/>
      <dgm:spPr/>
    </dgm:pt>
    <dgm:pt modelId="{FD57DAFA-0C7D-F94D-A3AD-E3F1EF1960B9}" type="pres">
      <dgm:prSet presAssocID="{D54EDCDC-37F5-3644-A4D2-86F50E7317D6}" presName="accentRepeatNode" presStyleLbl="solidAlignAcc1" presStyleIdx="5" presStyleCnt="8"/>
      <dgm:spPr>
        <a:noFill/>
        <a:ln>
          <a:noFill/>
        </a:ln>
      </dgm:spPr>
    </dgm:pt>
    <dgm:pt modelId="{0765EFA2-B1A3-8540-A78D-5F4E92B5875C}" type="pres">
      <dgm:prSet presAssocID="{58ABD831-5B08-1D44-9C1D-6BDD028FAB96}" presName="text4" presStyleCnt="0"/>
      <dgm:spPr/>
    </dgm:pt>
    <dgm:pt modelId="{E943E708-7BE0-B744-8D38-287505230EA8}" type="pres">
      <dgm:prSet presAssocID="{58ABD831-5B08-1D44-9C1D-6BDD028FAB96}" presName="textRepeatNode" presStyleLbl="alignNode1" presStyleIdx="3" presStyleCnt="4">
        <dgm:presLayoutVars>
          <dgm:chMax val="0"/>
          <dgm:chPref val="0"/>
          <dgm:bulletEnabled val="1"/>
        </dgm:presLayoutVars>
      </dgm:prSet>
      <dgm:spPr/>
    </dgm:pt>
    <dgm:pt modelId="{54D4419F-2068-B146-9418-0AB5876867CF}" type="pres">
      <dgm:prSet presAssocID="{58ABD831-5B08-1D44-9C1D-6BDD028FAB96}" presName="textaccent4" presStyleCnt="0"/>
      <dgm:spPr/>
    </dgm:pt>
    <dgm:pt modelId="{0BD04092-6037-0B47-B21C-0C593302628F}" type="pres">
      <dgm:prSet presAssocID="{58ABD831-5B08-1D44-9C1D-6BDD028FAB96}" presName="accentRepeatNode" presStyleLbl="solidAlignAcc1" presStyleIdx="6" presStyleCnt="8"/>
      <dgm:spPr>
        <a:noFill/>
      </dgm:spPr>
    </dgm:pt>
    <dgm:pt modelId="{4D76BEDE-DB01-E84D-B0E8-7D4562272028}" type="pres">
      <dgm:prSet presAssocID="{FC8E7716-B14A-C94F-B3F1-080B6C5BF122}" presName="image4" presStyleCnt="0"/>
      <dgm:spPr/>
    </dgm:pt>
    <dgm:pt modelId="{F188E127-EB88-9645-8753-1AE387CB4242}" type="pres">
      <dgm:prSet presAssocID="{FC8E7716-B14A-C94F-B3F1-080B6C5BF122}" presName="imageRepeatNode" presStyleLbl="alignAcc1" presStyleIdx="3" presStyleCnt="4"/>
      <dgm:spPr/>
    </dgm:pt>
    <dgm:pt modelId="{CE0541B5-1B66-4048-A296-8D99EDAADA10}" type="pres">
      <dgm:prSet presAssocID="{FC8E7716-B14A-C94F-B3F1-080B6C5BF122}" presName="imageaccent4" presStyleCnt="0"/>
      <dgm:spPr/>
    </dgm:pt>
    <dgm:pt modelId="{2A4BEF3D-CCC4-7E44-B467-920D385C37B8}" type="pres">
      <dgm:prSet presAssocID="{FC8E7716-B14A-C94F-B3F1-080B6C5BF122}" presName="accentRepeatNode" presStyleLbl="solidAlignAcc1" presStyleIdx="7" presStyleCnt="8"/>
      <dgm:spPr>
        <a:noFill/>
        <a:ln>
          <a:noFill/>
        </a:ln>
      </dgm:spPr>
    </dgm:pt>
  </dgm:ptLst>
  <dgm:cxnLst>
    <dgm:cxn modelId="{8660E809-4CD8-4D4E-A51C-FFF7B8AF2659}" type="presOf" srcId="{F0E4B729-3DD7-104A-8F66-1B1F0A57F2F5}" destId="{FCF2DC61-6C90-0242-8A32-8131F42F019D}" srcOrd="0" destOrd="0" presId="urn:microsoft.com/office/officeart/2008/layout/HexagonCluster"/>
    <dgm:cxn modelId="{5B112112-C6E7-2646-A53F-26ABB772FBBA}" srcId="{E5E11247-8A60-9742-8DBC-16F159338975}" destId="{58ABD831-5B08-1D44-9C1D-6BDD028FAB96}" srcOrd="3" destOrd="0" parTransId="{5596A996-5EC8-C240-B100-A6908C2170B0}" sibTransId="{FC8E7716-B14A-C94F-B3F1-080B6C5BF122}"/>
    <dgm:cxn modelId="{CAF4B733-37CF-554C-8F51-7AE864D436CB}" type="presOf" srcId="{A4FD8D06-BC9F-DD4B-810F-50CA0D04590D}" destId="{A63EF5D0-3F66-5542-B428-D0DA4389BC8A}" srcOrd="0" destOrd="0" presId="urn:microsoft.com/office/officeart/2008/layout/HexagonCluster"/>
    <dgm:cxn modelId="{1706D23B-DEA7-A344-8163-DB9B77C4C297}" type="presOf" srcId="{793D69E2-BC34-3046-BCD6-CEE1625651B2}" destId="{0A9E5EF5-6085-AC46-B9F1-F57FCE6A392A}" srcOrd="0" destOrd="0" presId="urn:microsoft.com/office/officeart/2008/layout/HexagonCluster"/>
    <dgm:cxn modelId="{D601AE41-5525-6C49-A0C8-1359824338FA}" srcId="{E5E11247-8A60-9742-8DBC-16F159338975}" destId="{A4FD8D06-BC9F-DD4B-810F-50CA0D04590D}" srcOrd="2" destOrd="0" parTransId="{2C30BDC5-C5E5-2743-808A-F423BDFCCBFB}" sibTransId="{D54EDCDC-37F5-3644-A4D2-86F50E7317D6}"/>
    <dgm:cxn modelId="{CDD1975B-6BDD-614B-94DD-6BFF726F32E3}" type="presOf" srcId="{58ABD831-5B08-1D44-9C1D-6BDD028FAB96}" destId="{E943E708-7BE0-B744-8D38-287505230EA8}" srcOrd="0" destOrd="0" presId="urn:microsoft.com/office/officeart/2008/layout/HexagonCluster"/>
    <dgm:cxn modelId="{8D131487-32C3-5F44-A853-91FA5FFD53FF}" type="presOf" srcId="{E5E11247-8A60-9742-8DBC-16F159338975}" destId="{377DB45F-A4B7-4D41-9C3B-C38626C7F91F}" srcOrd="0" destOrd="0" presId="urn:microsoft.com/office/officeart/2008/layout/HexagonCluster"/>
    <dgm:cxn modelId="{2AB2AB88-6CB9-CC4B-AC2F-16EAE47A3F74}" srcId="{E5E11247-8A60-9742-8DBC-16F159338975}" destId="{59101F15-A27A-4942-A4F3-34BBE83CC5B3}" srcOrd="0" destOrd="0" parTransId="{4B182F92-7C49-5543-8103-C70AB310B475}" sibTransId="{F0E4B729-3DD7-104A-8F66-1B1F0A57F2F5}"/>
    <dgm:cxn modelId="{82CEABA5-6990-F240-8212-DCCD8B9DADB3}" type="presOf" srcId="{D54EDCDC-37F5-3644-A4D2-86F50E7317D6}" destId="{AD535421-7038-844E-B759-A7213DEE9DFC}" srcOrd="0" destOrd="0" presId="urn:microsoft.com/office/officeart/2008/layout/HexagonCluster"/>
    <dgm:cxn modelId="{EFAA12BF-31E7-0241-B159-C8CBC57A45CD}" type="presOf" srcId="{59101F15-A27A-4942-A4F3-34BBE83CC5B3}" destId="{AA52387A-25ED-5B4F-8ED9-E42FD3435E3C}" srcOrd="0" destOrd="0" presId="urn:microsoft.com/office/officeart/2008/layout/HexagonCluster"/>
    <dgm:cxn modelId="{7B9ACDC3-CF8A-DC4E-8C5F-E870FB3B9707}" srcId="{E5E11247-8A60-9742-8DBC-16F159338975}" destId="{0E339C9F-25C0-7044-AF1E-126DB91CA9FB}" srcOrd="1" destOrd="0" parTransId="{13597C87-229B-AF4B-8A3A-85E975CCB2BD}" sibTransId="{793D69E2-BC34-3046-BCD6-CEE1625651B2}"/>
    <dgm:cxn modelId="{0B04D7F0-E7D2-6D46-B467-921E5B4A8538}" type="presOf" srcId="{0E339C9F-25C0-7044-AF1E-126DB91CA9FB}" destId="{4554F7F8-BD2F-BE47-B621-F5EE8E1F035A}" srcOrd="0" destOrd="0" presId="urn:microsoft.com/office/officeart/2008/layout/HexagonCluster"/>
    <dgm:cxn modelId="{0576E3F4-FDE3-4241-AA64-6CF67B81F23E}" type="presOf" srcId="{FC8E7716-B14A-C94F-B3F1-080B6C5BF122}" destId="{F188E127-EB88-9645-8753-1AE387CB4242}" srcOrd="0" destOrd="0" presId="urn:microsoft.com/office/officeart/2008/layout/HexagonCluster"/>
    <dgm:cxn modelId="{B0E1940F-58D8-644A-B548-751D085503C7}" type="presParOf" srcId="{377DB45F-A4B7-4D41-9C3B-C38626C7F91F}" destId="{2C9B98A0-C7F2-F843-A11F-EE0631A68502}" srcOrd="0" destOrd="0" presId="urn:microsoft.com/office/officeart/2008/layout/HexagonCluster"/>
    <dgm:cxn modelId="{FBE92BBC-BF29-474B-A776-471BFE1A134E}" type="presParOf" srcId="{2C9B98A0-C7F2-F843-A11F-EE0631A68502}" destId="{AA52387A-25ED-5B4F-8ED9-E42FD3435E3C}" srcOrd="0" destOrd="0" presId="urn:microsoft.com/office/officeart/2008/layout/HexagonCluster"/>
    <dgm:cxn modelId="{D388E84E-F8F6-2B41-AEC2-871EC0B54BCC}" type="presParOf" srcId="{377DB45F-A4B7-4D41-9C3B-C38626C7F91F}" destId="{C532F3A5-F5D0-4F42-A07C-7249D883B2C4}" srcOrd="1" destOrd="0" presId="urn:microsoft.com/office/officeart/2008/layout/HexagonCluster"/>
    <dgm:cxn modelId="{32017055-DB52-164D-88A9-EB307E8C6197}" type="presParOf" srcId="{C532F3A5-F5D0-4F42-A07C-7249D883B2C4}" destId="{FDBABAA9-D843-0C4B-89D6-08BFB48F0F20}" srcOrd="0" destOrd="0" presId="urn:microsoft.com/office/officeart/2008/layout/HexagonCluster"/>
    <dgm:cxn modelId="{08165665-CF40-294F-ACEF-10BBFD157D80}" type="presParOf" srcId="{377DB45F-A4B7-4D41-9C3B-C38626C7F91F}" destId="{A4610B44-1380-F144-8962-4F7CAFFD9CBD}" srcOrd="2" destOrd="0" presId="urn:microsoft.com/office/officeart/2008/layout/HexagonCluster"/>
    <dgm:cxn modelId="{B45FA8D2-7984-2E4A-88FB-43C167A31085}" type="presParOf" srcId="{A4610B44-1380-F144-8962-4F7CAFFD9CBD}" destId="{FCF2DC61-6C90-0242-8A32-8131F42F019D}" srcOrd="0" destOrd="0" presId="urn:microsoft.com/office/officeart/2008/layout/HexagonCluster"/>
    <dgm:cxn modelId="{1B0B32D3-A2AD-4946-948D-F7E1FE3B14B9}" type="presParOf" srcId="{377DB45F-A4B7-4D41-9C3B-C38626C7F91F}" destId="{E36258D0-FC2D-1345-92A2-257A29F3B7A2}" srcOrd="3" destOrd="0" presId="urn:microsoft.com/office/officeart/2008/layout/HexagonCluster"/>
    <dgm:cxn modelId="{4A415BE7-F3E2-F44D-820D-1AF564C93CCD}" type="presParOf" srcId="{E36258D0-FC2D-1345-92A2-257A29F3B7A2}" destId="{4C0DF37D-26DE-FD46-899D-D5FA1E2F9BDD}" srcOrd="0" destOrd="0" presId="urn:microsoft.com/office/officeart/2008/layout/HexagonCluster"/>
    <dgm:cxn modelId="{230F4449-EEC2-6245-948F-D8A75D4D3A8A}" type="presParOf" srcId="{377DB45F-A4B7-4D41-9C3B-C38626C7F91F}" destId="{37E69B3D-5E85-F84E-8F11-B451145976C5}" srcOrd="4" destOrd="0" presId="urn:microsoft.com/office/officeart/2008/layout/HexagonCluster"/>
    <dgm:cxn modelId="{E88082FA-99F2-0741-9818-CC3215095454}" type="presParOf" srcId="{37E69B3D-5E85-F84E-8F11-B451145976C5}" destId="{4554F7F8-BD2F-BE47-B621-F5EE8E1F035A}" srcOrd="0" destOrd="0" presId="urn:microsoft.com/office/officeart/2008/layout/HexagonCluster"/>
    <dgm:cxn modelId="{3CB5A3E4-FC04-D14F-BB5D-DE8983E20E12}" type="presParOf" srcId="{377DB45F-A4B7-4D41-9C3B-C38626C7F91F}" destId="{75725431-0AED-7441-A798-90043D237D13}" srcOrd="5" destOrd="0" presId="urn:microsoft.com/office/officeart/2008/layout/HexagonCluster"/>
    <dgm:cxn modelId="{A274C513-E1A1-F341-96B3-9E8493812DD6}" type="presParOf" srcId="{75725431-0AED-7441-A798-90043D237D13}" destId="{B3724B2C-C8A8-B54D-A096-0F6F53D04AB6}" srcOrd="0" destOrd="0" presId="urn:microsoft.com/office/officeart/2008/layout/HexagonCluster"/>
    <dgm:cxn modelId="{D8414EEC-D630-BA45-8DC1-EDF3C0202BA1}" type="presParOf" srcId="{377DB45F-A4B7-4D41-9C3B-C38626C7F91F}" destId="{811484FC-EDAC-DD4D-B95A-9FBE37ED1147}" srcOrd="6" destOrd="0" presId="urn:microsoft.com/office/officeart/2008/layout/HexagonCluster"/>
    <dgm:cxn modelId="{CBCB398C-8388-FA40-8A75-BCB2D1478AB0}" type="presParOf" srcId="{811484FC-EDAC-DD4D-B95A-9FBE37ED1147}" destId="{0A9E5EF5-6085-AC46-B9F1-F57FCE6A392A}" srcOrd="0" destOrd="0" presId="urn:microsoft.com/office/officeart/2008/layout/HexagonCluster"/>
    <dgm:cxn modelId="{4C73CC31-AE4A-6244-A369-64B2E42D04A8}" type="presParOf" srcId="{377DB45F-A4B7-4D41-9C3B-C38626C7F91F}" destId="{44767F59-A542-B448-9D71-8E469BC7DE2F}" srcOrd="7" destOrd="0" presId="urn:microsoft.com/office/officeart/2008/layout/HexagonCluster"/>
    <dgm:cxn modelId="{268A63B1-8DBC-0544-925E-B4F410C229CA}" type="presParOf" srcId="{44767F59-A542-B448-9D71-8E469BC7DE2F}" destId="{3E352EDC-C865-CD48-A066-BF79B28D42B4}" srcOrd="0" destOrd="0" presId="urn:microsoft.com/office/officeart/2008/layout/HexagonCluster"/>
    <dgm:cxn modelId="{D944A654-19C8-034C-AE14-238EB8B10C2E}" type="presParOf" srcId="{377DB45F-A4B7-4D41-9C3B-C38626C7F91F}" destId="{BEFEAC12-2FBE-0845-9274-55BD27560E2B}" srcOrd="8" destOrd="0" presId="urn:microsoft.com/office/officeart/2008/layout/HexagonCluster"/>
    <dgm:cxn modelId="{9BA9E426-80FB-3C4A-B47E-A00C24F14A8A}" type="presParOf" srcId="{BEFEAC12-2FBE-0845-9274-55BD27560E2B}" destId="{A63EF5D0-3F66-5542-B428-D0DA4389BC8A}" srcOrd="0" destOrd="0" presId="urn:microsoft.com/office/officeart/2008/layout/HexagonCluster"/>
    <dgm:cxn modelId="{9C5B9636-73E4-1242-BF53-1372F9D18097}" type="presParOf" srcId="{377DB45F-A4B7-4D41-9C3B-C38626C7F91F}" destId="{E519B6B4-EC42-9F4C-AC89-55ED8943BA97}" srcOrd="9" destOrd="0" presId="urn:microsoft.com/office/officeart/2008/layout/HexagonCluster"/>
    <dgm:cxn modelId="{41D5BBD6-13A5-0641-8EF3-73AFD3545747}" type="presParOf" srcId="{E519B6B4-EC42-9F4C-AC89-55ED8943BA97}" destId="{C81CE9F9-C5EF-7746-B53A-E2D36D84843B}" srcOrd="0" destOrd="0" presId="urn:microsoft.com/office/officeart/2008/layout/HexagonCluster"/>
    <dgm:cxn modelId="{D2354A36-792C-374C-AFF7-4CA0929830E4}" type="presParOf" srcId="{377DB45F-A4B7-4D41-9C3B-C38626C7F91F}" destId="{27D5CBD7-D429-D540-9F78-E099A16BFA34}" srcOrd="10" destOrd="0" presId="urn:microsoft.com/office/officeart/2008/layout/HexagonCluster"/>
    <dgm:cxn modelId="{E4791612-05BC-B041-AAC1-A03081FEC5B1}" type="presParOf" srcId="{27D5CBD7-D429-D540-9F78-E099A16BFA34}" destId="{AD535421-7038-844E-B759-A7213DEE9DFC}" srcOrd="0" destOrd="0" presId="urn:microsoft.com/office/officeart/2008/layout/HexagonCluster"/>
    <dgm:cxn modelId="{F2069DEB-3727-A747-94AB-88E55E39500C}" type="presParOf" srcId="{377DB45F-A4B7-4D41-9C3B-C38626C7F91F}" destId="{8A0008A1-C621-B947-BEFE-DAE946C73968}" srcOrd="11" destOrd="0" presId="urn:microsoft.com/office/officeart/2008/layout/HexagonCluster"/>
    <dgm:cxn modelId="{0D7AE625-21F2-E741-9E49-7360D1645ED9}" type="presParOf" srcId="{8A0008A1-C621-B947-BEFE-DAE946C73968}" destId="{FD57DAFA-0C7D-F94D-A3AD-E3F1EF1960B9}" srcOrd="0" destOrd="0" presId="urn:microsoft.com/office/officeart/2008/layout/HexagonCluster"/>
    <dgm:cxn modelId="{BD3B9B94-1543-0841-94C4-1A00D8A75F8D}" type="presParOf" srcId="{377DB45F-A4B7-4D41-9C3B-C38626C7F91F}" destId="{0765EFA2-B1A3-8540-A78D-5F4E92B5875C}" srcOrd="12" destOrd="0" presId="urn:microsoft.com/office/officeart/2008/layout/HexagonCluster"/>
    <dgm:cxn modelId="{F01EF805-E9C7-9544-883B-BC33588DA12A}" type="presParOf" srcId="{0765EFA2-B1A3-8540-A78D-5F4E92B5875C}" destId="{E943E708-7BE0-B744-8D38-287505230EA8}" srcOrd="0" destOrd="0" presId="urn:microsoft.com/office/officeart/2008/layout/HexagonCluster"/>
    <dgm:cxn modelId="{409E7ECD-EC7C-4148-BB28-024187C93447}" type="presParOf" srcId="{377DB45F-A4B7-4D41-9C3B-C38626C7F91F}" destId="{54D4419F-2068-B146-9418-0AB5876867CF}" srcOrd="13" destOrd="0" presId="urn:microsoft.com/office/officeart/2008/layout/HexagonCluster"/>
    <dgm:cxn modelId="{DB92022B-4CB6-E74A-A6F4-D4A2D55171C9}" type="presParOf" srcId="{54D4419F-2068-B146-9418-0AB5876867CF}" destId="{0BD04092-6037-0B47-B21C-0C593302628F}" srcOrd="0" destOrd="0" presId="urn:microsoft.com/office/officeart/2008/layout/HexagonCluster"/>
    <dgm:cxn modelId="{2DA8B6F8-6C24-0649-B8ED-473ECADB6330}" type="presParOf" srcId="{377DB45F-A4B7-4D41-9C3B-C38626C7F91F}" destId="{4D76BEDE-DB01-E84D-B0E8-7D4562272028}" srcOrd="14" destOrd="0" presId="urn:microsoft.com/office/officeart/2008/layout/HexagonCluster"/>
    <dgm:cxn modelId="{E0B37299-D1FF-DE48-87BC-FB3D085DD2DB}" type="presParOf" srcId="{4D76BEDE-DB01-E84D-B0E8-7D4562272028}" destId="{F188E127-EB88-9645-8753-1AE387CB4242}" srcOrd="0" destOrd="0" presId="urn:microsoft.com/office/officeart/2008/layout/HexagonCluster"/>
    <dgm:cxn modelId="{CB7C7BEC-220F-8046-91C9-7B46B401A0F3}" type="presParOf" srcId="{377DB45F-A4B7-4D41-9C3B-C38626C7F91F}" destId="{CE0541B5-1B66-4048-A296-8D99EDAADA10}" srcOrd="15" destOrd="0" presId="urn:microsoft.com/office/officeart/2008/layout/HexagonCluster"/>
    <dgm:cxn modelId="{7049C07D-0625-774A-8399-DCF0AF556FDF}" type="presParOf" srcId="{CE0541B5-1B66-4048-A296-8D99EDAADA10}" destId="{2A4BEF3D-CCC4-7E44-B467-920D385C37B8}"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81CDD-1429-A844-AC77-BB5D31F6C77A}">
      <dsp:nvSpPr>
        <dsp:cNvPr id="0" name=""/>
        <dsp:cNvSpPr/>
      </dsp:nvSpPr>
      <dsp:spPr>
        <a:xfrm>
          <a:off x="0" y="0"/>
          <a:ext cx="5651365" cy="1073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solidFill>
                <a:schemeClr val="tx2"/>
              </a:solidFill>
            </a:rPr>
            <a:t>Deploy event collectors (agents) everywhere</a:t>
          </a:r>
        </a:p>
      </dsp:txBody>
      <dsp:txXfrm>
        <a:off x="31450" y="31450"/>
        <a:ext cx="4401932" cy="1010885"/>
      </dsp:txXfrm>
    </dsp:sp>
    <dsp:sp modelId="{55E6BE3A-1149-324D-ACF5-B32D15C4E583}">
      <dsp:nvSpPr>
        <dsp:cNvPr id="0" name=""/>
        <dsp:cNvSpPr/>
      </dsp:nvSpPr>
      <dsp:spPr>
        <a:xfrm>
          <a:off x="473301" y="1269019"/>
          <a:ext cx="5651365" cy="1073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solidFill>
                <a:schemeClr val="tx2"/>
              </a:solidFill>
            </a:rPr>
            <a:t>Normalize events from all agents</a:t>
          </a:r>
        </a:p>
      </dsp:txBody>
      <dsp:txXfrm>
        <a:off x="504751" y="1300469"/>
        <a:ext cx="4417202" cy="1010885"/>
      </dsp:txXfrm>
    </dsp:sp>
    <dsp:sp modelId="{8C7934A7-F42C-A345-8CF4-2081B370E3DB}">
      <dsp:nvSpPr>
        <dsp:cNvPr id="0" name=""/>
        <dsp:cNvSpPr/>
      </dsp:nvSpPr>
      <dsp:spPr>
        <a:xfrm>
          <a:off x="939539" y="2538039"/>
          <a:ext cx="5651365" cy="1073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solidFill>
                <a:schemeClr val="tx2"/>
              </a:solidFill>
            </a:rPr>
            <a:t>Setup trusted transport for events</a:t>
          </a:r>
        </a:p>
      </dsp:txBody>
      <dsp:txXfrm>
        <a:off x="970989" y="2569489"/>
        <a:ext cx="4424267" cy="1010885"/>
      </dsp:txXfrm>
    </dsp:sp>
    <dsp:sp modelId="{3119F352-F605-3C49-BFE5-A660FEE24EF5}">
      <dsp:nvSpPr>
        <dsp:cNvPr id="0" name=""/>
        <dsp:cNvSpPr/>
      </dsp:nvSpPr>
      <dsp:spPr>
        <a:xfrm>
          <a:off x="1412841" y="3807059"/>
          <a:ext cx="5651365" cy="107378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solidFill>
                <a:schemeClr val="tx2"/>
              </a:solidFill>
            </a:rPr>
            <a:t>Setup command and control server for config distribution</a:t>
          </a:r>
        </a:p>
      </dsp:txBody>
      <dsp:txXfrm>
        <a:off x="1444291" y="3838509"/>
        <a:ext cx="4417202" cy="1010885"/>
      </dsp:txXfrm>
    </dsp:sp>
    <dsp:sp modelId="{8C0F426C-DE13-B444-9373-723477DF6706}">
      <dsp:nvSpPr>
        <dsp:cNvPr id="0" name=""/>
        <dsp:cNvSpPr/>
      </dsp:nvSpPr>
      <dsp:spPr>
        <a:xfrm>
          <a:off x="4953404" y="822422"/>
          <a:ext cx="697960" cy="69796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GB" sz="3100" kern="1200"/>
        </a:p>
      </dsp:txBody>
      <dsp:txXfrm>
        <a:off x="5110445" y="822422"/>
        <a:ext cx="383878" cy="525215"/>
      </dsp:txXfrm>
    </dsp:sp>
    <dsp:sp modelId="{7B958BD1-6B16-A94B-A056-E8CDC8A1A17B}">
      <dsp:nvSpPr>
        <dsp:cNvPr id="0" name=""/>
        <dsp:cNvSpPr/>
      </dsp:nvSpPr>
      <dsp:spPr>
        <a:xfrm>
          <a:off x="5426706" y="2091442"/>
          <a:ext cx="697960" cy="69796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GB" sz="3100" kern="1200"/>
        </a:p>
      </dsp:txBody>
      <dsp:txXfrm>
        <a:off x="5583747" y="2091442"/>
        <a:ext cx="383878" cy="525215"/>
      </dsp:txXfrm>
    </dsp:sp>
    <dsp:sp modelId="{3A74B3C6-05E4-A342-8EC1-CB76477151F1}">
      <dsp:nvSpPr>
        <dsp:cNvPr id="0" name=""/>
        <dsp:cNvSpPr/>
      </dsp:nvSpPr>
      <dsp:spPr>
        <a:xfrm>
          <a:off x="5892944" y="3360461"/>
          <a:ext cx="697960" cy="697960"/>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endParaRPr lang="en-GB" sz="3100" kern="1200"/>
        </a:p>
      </dsp:txBody>
      <dsp:txXfrm>
        <a:off x="6049985" y="3360461"/>
        <a:ext cx="383878" cy="5252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2387A-25ED-5B4F-8ED9-E42FD3435E3C}">
      <dsp:nvSpPr>
        <dsp:cNvPr id="0" name=""/>
        <dsp:cNvSpPr/>
      </dsp:nvSpPr>
      <dsp:spPr>
        <a:xfrm>
          <a:off x="2666523" y="2919454"/>
          <a:ext cx="2072187" cy="1778734"/>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3180" rIns="0" bIns="43180" numCol="1" spcCol="1270" anchor="ctr" anchorCtr="0">
          <a:noAutofit/>
        </a:bodyPr>
        <a:lstStyle/>
        <a:p>
          <a:pPr marL="0" lvl="0" indent="0" algn="ctr" defTabSz="1511300">
            <a:lnSpc>
              <a:spcPct val="90000"/>
            </a:lnSpc>
            <a:spcBef>
              <a:spcPct val="0"/>
            </a:spcBef>
            <a:spcAft>
              <a:spcPct val="35000"/>
            </a:spcAft>
            <a:buNone/>
          </a:pPr>
          <a:r>
            <a:rPr lang="en-GB" sz="3400" kern="1200" err="1">
              <a:solidFill>
                <a:schemeClr val="tx2"/>
              </a:solidFill>
            </a:rPr>
            <a:t>splunk</a:t>
          </a:r>
          <a:endParaRPr lang="en-GB" sz="3400" kern="1200">
            <a:solidFill>
              <a:schemeClr val="tx2"/>
            </a:solidFill>
          </a:endParaRPr>
        </a:p>
      </dsp:txBody>
      <dsp:txXfrm>
        <a:off x="2987433" y="3194918"/>
        <a:ext cx="1430367" cy="1227806"/>
      </dsp:txXfrm>
    </dsp:sp>
    <dsp:sp modelId="{FDBABAA9-D843-0C4B-89D6-08BFB48F0F20}">
      <dsp:nvSpPr>
        <dsp:cNvPr id="0" name=""/>
        <dsp:cNvSpPr/>
      </dsp:nvSpPr>
      <dsp:spPr>
        <a:xfrm>
          <a:off x="2731336" y="3705461"/>
          <a:ext cx="241907" cy="208599"/>
        </a:xfrm>
        <a:prstGeom prst="hexagon">
          <a:avLst>
            <a:gd name="adj" fmla="val 25000"/>
            <a:gd name="vf" fmla="val 11547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F2DC61-6C90-0242-8A32-8131F42F019D}">
      <dsp:nvSpPr>
        <dsp:cNvPr id="0" name=""/>
        <dsp:cNvSpPr/>
      </dsp:nvSpPr>
      <dsp:spPr>
        <a:xfrm>
          <a:off x="907446" y="1952567"/>
          <a:ext cx="2072187" cy="1778734"/>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C0DF37D-26DE-FD46-899D-D5FA1E2F9BDD}">
      <dsp:nvSpPr>
        <dsp:cNvPr id="0" name=""/>
        <dsp:cNvSpPr/>
      </dsp:nvSpPr>
      <dsp:spPr>
        <a:xfrm>
          <a:off x="2310509" y="3484646"/>
          <a:ext cx="241907" cy="208599"/>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4554F7F8-BD2F-BE47-B621-F5EE8E1F035A}">
      <dsp:nvSpPr>
        <dsp:cNvPr id="0" name=""/>
        <dsp:cNvSpPr/>
      </dsp:nvSpPr>
      <dsp:spPr>
        <a:xfrm>
          <a:off x="4423775" y="1938942"/>
          <a:ext cx="2072187" cy="1778734"/>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3180" rIns="0" bIns="4318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2"/>
              </a:solidFill>
            </a:rPr>
            <a:t>Cloud</a:t>
          </a:r>
          <a:br>
            <a:rPr lang="en-GB" sz="3400" kern="1200">
              <a:solidFill>
                <a:schemeClr val="tx2"/>
              </a:solidFill>
            </a:rPr>
          </a:br>
          <a:r>
            <a:rPr lang="en-GB" sz="3400" kern="1200">
              <a:solidFill>
                <a:schemeClr val="tx2"/>
              </a:solidFill>
            </a:rPr>
            <a:t>watch</a:t>
          </a:r>
        </a:p>
      </dsp:txBody>
      <dsp:txXfrm>
        <a:off x="4744685" y="2214406"/>
        <a:ext cx="1430367" cy="1227806"/>
      </dsp:txXfrm>
    </dsp:sp>
    <dsp:sp modelId="{B3724B2C-C8A8-B54D-A096-0F6F53D04AB6}">
      <dsp:nvSpPr>
        <dsp:cNvPr id="0" name=""/>
        <dsp:cNvSpPr/>
      </dsp:nvSpPr>
      <dsp:spPr>
        <a:xfrm>
          <a:off x="5843270" y="3469142"/>
          <a:ext cx="241907" cy="208599"/>
        </a:xfrm>
        <a:prstGeom prst="hexagon">
          <a:avLst>
            <a:gd name="adj" fmla="val 25000"/>
            <a:gd name="vf" fmla="val 11547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9E5EF5-6085-AC46-B9F1-F57FCE6A392A}">
      <dsp:nvSpPr>
        <dsp:cNvPr id="0" name=""/>
        <dsp:cNvSpPr/>
      </dsp:nvSpPr>
      <dsp:spPr>
        <a:xfrm>
          <a:off x="6152121" y="2917258"/>
          <a:ext cx="2148257" cy="1777489"/>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352EDC-C865-CD48-A066-BF79B28D42B4}">
      <dsp:nvSpPr>
        <dsp:cNvPr id="0" name=""/>
        <dsp:cNvSpPr/>
      </dsp:nvSpPr>
      <dsp:spPr>
        <a:xfrm>
          <a:off x="6237624" y="3713448"/>
          <a:ext cx="241907" cy="208599"/>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A63EF5D0-3F66-5542-B428-D0DA4389BC8A}">
      <dsp:nvSpPr>
        <dsp:cNvPr id="0" name=""/>
        <dsp:cNvSpPr/>
      </dsp:nvSpPr>
      <dsp:spPr>
        <a:xfrm>
          <a:off x="2666523" y="980512"/>
          <a:ext cx="2072187" cy="1778734"/>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3180" rIns="0" bIns="4318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2"/>
              </a:solidFill>
            </a:rPr>
            <a:t>beats</a:t>
          </a:r>
        </a:p>
      </dsp:txBody>
      <dsp:txXfrm>
        <a:off x="2987433" y="1255976"/>
        <a:ext cx="1430367" cy="1227806"/>
      </dsp:txXfrm>
    </dsp:sp>
    <dsp:sp modelId="{C81CE9F9-C5EF-7746-B53A-E2D36D84843B}">
      <dsp:nvSpPr>
        <dsp:cNvPr id="0" name=""/>
        <dsp:cNvSpPr/>
      </dsp:nvSpPr>
      <dsp:spPr>
        <a:xfrm>
          <a:off x="4076889" y="1017157"/>
          <a:ext cx="241907" cy="208599"/>
        </a:xfrm>
        <a:prstGeom prst="hexagon">
          <a:avLst>
            <a:gd name="adj" fmla="val 25000"/>
            <a:gd name="vf" fmla="val 11547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D535421-7038-844E-B759-A7213DEE9DFC}">
      <dsp:nvSpPr>
        <dsp:cNvPr id="0" name=""/>
        <dsp:cNvSpPr/>
      </dsp:nvSpPr>
      <dsp:spPr>
        <a:xfrm>
          <a:off x="4423775" y="0"/>
          <a:ext cx="2072187" cy="1778734"/>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3000" r="-23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57DAFA-0C7D-F94D-A3AD-E3F1EF1960B9}">
      <dsp:nvSpPr>
        <dsp:cNvPr id="0" name=""/>
        <dsp:cNvSpPr/>
      </dsp:nvSpPr>
      <dsp:spPr>
        <a:xfrm>
          <a:off x="4471244" y="788356"/>
          <a:ext cx="241907" cy="208599"/>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 modelId="{E943E708-7BE0-B744-8D38-287505230EA8}">
      <dsp:nvSpPr>
        <dsp:cNvPr id="0" name=""/>
        <dsp:cNvSpPr/>
      </dsp:nvSpPr>
      <dsp:spPr>
        <a:xfrm>
          <a:off x="6190156" y="977693"/>
          <a:ext cx="2072187" cy="1778734"/>
        </a:xfrm>
        <a:prstGeom prst="hexagon">
          <a:avLst>
            <a:gd name="adj" fmla="val 25000"/>
            <a:gd name="vf" fmla="val 11547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3180" rIns="0" bIns="4318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tx2"/>
              </a:solidFill>
            </a:rPr>
            <a:t>Azure monitor</a:t>
          </a:r>
        </a:p>
      </dsp:txBody>
      <dsp:txXfrm>
        <a:off x="6511066" y="1253157"/>
        <a:ext cx="1430367" cy="1227806"/>
      </dsp:txXfrm>
    </dsp:sp>
    <dsp:sp modelId="{0BD04092-6037-0B47-B21C-0C593302628F}">
      <dsp:nvSpPr>
        <dsp:cNvPr id="0" name=""/>
        <dsp:cNvSpPr/>
      </dsp:nvSpPr>
      <dsp:spPr>
        <a:xfrm>
          <a:off x="7972055" y="1762760"/>
          <a:ext cx="241907" cy="208599"/>
        </a:xfrm>
        <a:prstGeom prst="hexagon">
          <a:avLst>
            <a:gd name="adj" fmla="val 25000"/>
            <a:gd name="vf" fmla="val 115470"/>
          </a:avLst>
        </a:prstGeom>
        <a:no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88E127-EB88-9645-8753-1AE387CB4242}">
      <dsp:nvSpPr>
        <dsp:cNvPr id="0" name=""/>
        <dsp:cNvSpPr/>
      </dsp:nvSpPr>
      <dsp:spPr>
        <a:xfrm>
          <a:off x="7963839" y="1955386"/>
          <a:ext cx="2072187" cy="1778734"/>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32000" r="-32000"/>
          </a:stretch>
        </a:blip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A4BEF3D-CCC4-7E44-B467-920D385C37B8}">
      <dsp:nvSpPr>
        <dsp:cNvPr id="0" name=""/>
        <dsp:cNvSpPr/>
      </dsp:nvSpPr>
      <dsp:spPr>
        <a:xfrm>
          <a:off x="8381928" y="1986864"/>
          <a:ext cx="241907" cy="208599"/>
        </a:xfrm>
        <a:prstGeom prst="hexagon">
          <a:avLst>
            <a:gd name="adj" fmla="val 25000"/>
            <a:gd name="vf" fmla="val 115470"/>
          </a:avLst>
        </a:prstGeom>
        <a:noFill/>
        <a:ln w="25400"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18D8A2D-4C11-AD4B-9C18-0D74CEDE754C}" type="datetimeFigureOut">
              <a:rPr lang="en-US" smtClean="0"/>
              <a:t>4/5/21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4884DEB-6CE4-A345-9E53-5B46C6FEB194}" type="slidenum">
              <a:rPr lang="en-US" smtClean="0"/>
              <a:t>‹#›</a:t>
            </a:fld>
            <a:endParaRPr lang="en-US"/>
          </a:p>
        </p:txBody>
      </p:sp>
    </p:spTree>
    <p:extLst>
      <p:ext uri="{BB962C8B-B14F-4D97-AF65-F5344CB8AC3E}">
        <p14:creationId xmlns:p14="http://schemas.microsoft.com/office/powerpoint/2010/main" val="230691888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6BCFA83-08B1-2F44-95C6-2CABC424890B}" type="datetimeFigureOut">
              <a:rPr lang="en-US" smtClean="0"/>
              <a:t>4/5/21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1735D0F-15CB-5241-8DA7-9EC6F9751AD5}" type="slidenum">
              <a:rPr lang="en-US" smtClean="0"/>
              <a:t>‹#›</a:t>
            </a:fld>
            <a:endParaRPr lang="en-US"/>
          </a:p>
        </p:txBody>
      </p:sp>
    </p:spTree>
    <p:extLst>
      <p:ext uri="{BB962C8B-B14F-4D97-AF65-F5344CB8AC3E}">
        <p14:creationId xmlns:p14="http://schemas.microsoft.com/office/powerpoint/2010/main" val="2646081332"/>
      </p:ext>
    </p:extLst>
  </p:cSld>
  <p:clrMap bg1="lt1" tx1="dk1" bg2="lt2" tx2="dk2" accent1="accent1" accent2="accent2" accent3="accent3" accent4="accent4" accent5="accent5" accent6="accent6" hlink="hlink" folHlink="folHlink"/>
  <p:hf hdr="0" ftr="0" dt="0"/>
  <p:notesStyle>
    <a:lvl1pPr marL="0" algn="l" defTabSz="609570" rtl="0" eaLnBrk="1" latinLnBrk="0" hangingPunct="1">
      <a:defRPr sz="1600" kern="1200">
        <a:solidFill>
          <a:schemeClr val="tx1"/>
        </a:solidFill>
        <a:latin typeface="+mn-lt"/>
        <a:ea typeface="+mn-ea"/>
        <a:cs typeface="+mn-cs"/>
      </a:defRPr>
    </a:lvl1pPr>
    <a:lvl2pPr marL="609570" algn="l" defTabSz="609570" rtl="0" eaLnBrk="1" latinLnBrk="0" hangingPunct="1">
      <a:defRPr sz="1600" kern="1200">
        <a:solidFill>
          <a:schemeClr val="tx1"/>
        </a:solidFill>
        <a:latin typeface="+mn-lt"/>
        <a:ea typeface="+mn-ea"/>
        <a:cs typeface="+mn-cs"/>
      </a:defRPr>
    </a:lvl2pPr>
    <a:lvl3pPr marL="1219140" algn="l" defTabSz="609570" rtl="0" eaLnBrk="1" latinLnBrk="0" hangingPunct="1">
      <a:defRPr sz="1600" kern="1200">
        <a:solidFill>
          <a:schemeClr val="tx1"/>
        </a:solidFill>
        <a:latin typeface="+mn-lt"/>
        <a:ea typeface="+mn-ea"/>
        <a:cs typeface="+mn-cs"/>
      </a:defRPr>
    </a:lvl3pPr>
    <a:lvl4pPr marL="1828709" algn="l" defTabSz="609570" rtl="0" eaLnBrk="1" latinLnBrk="0" hangingPunct="1">
      <a:defRPr sz="1600" kern="1200">
        <a:solidFill>
          <a:schemeClr val="tx1"/>
        </a:solidFill>
        <a:latin typeface="+mn-lt"/>
        <a:ea typeface="+mn-ea"/>
        <a:cs typeface="+mn-cs"/>
      </a:defRPr>
    </a:lvl4pPr>
    <a:lvl5pPr marL="2438278" algn="l" defTabSz="609570" rtl="0" eaLnBrk="1" latinLnBrk="0" hangingPunct="1">
      <a:defRPr sz="1600" kern="1200">
        <a:solidFill>
          <a:schemeClr val="tx1"/>
        </a:solidFill>
        <a:latin typeface="+mn-lt"/>
        <a:ea typeface="+mn-ea"/>
        <a:cs typeface="+mn-cs"/>
      </a:defRPr>
    </a:lvl5pPr>
    <a:lvl6pPr marL="3047848" algn="l" defTabSz="609570" rtl="0" eaLnBrk="1" latinLnBrk="0" hangingPunct="1">
      <a:defRPr sz="1600" kern="1200">
        <a:solidFill>
          <a:schemeClr val="tx1"/>
        </a:solidFill>
        <a:latin typeface="+mn-lt"/>
        <a:ea typeface="+mn-ea"/>
        <a:cs typeface="+mn-cs"/>
      </a:defRPr>
    </a:lvl6pPr>
    <a:lvl7pPr marL="3657418" algn="l" defTabSz="609570" rtl="0" eaLnBrk="1" latinLnBrk="0" hangingPunct="1">
      <a:defRPr sz="1600" kern="1200">
        <a:solidFill>
          <a:schemeClr val="tx1"/>
        </a:solidFill>
        <a:latin typeface="+mn-lt"/>
        <a:ea typeface="+mn-ea"/>
        <a:cs typeface="+mn-cs"/>
      </a:defRPr>
    </a:lvl7pPr>
    <a:lvl8pPr marL="4266987" algn="l" defTabSz="609570" rtl="0" eaLnBrk="1" latinLnBrk="0" hangingPunct="1">
      <a:defRPr sz="1600" kern="1200">
        <a:solidFill>
          <a:schemeClr val="tx1"/>
        </a:solidFill>
        <a:latin typeface="+mn-lt"/>
        <a:ea typeface="+mn-ea"/>
        <a:cs typeface="+mn-cs"/>
      </a:defRPr>
    </a:lvl8pPr>
    <a:lvl9pPr marL="4876557" algn="l" defTabSz="6095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https://</a:t>
            </a:r>
            <a:r>
              <a:rPr lang="en-US" err="1"/>
              <a:t>pixabay.com</a:t>
            </a:r>
            <a:r>
              <a:rPr lang="en-US"/>
              <a:t>/photos/cyber-security-online-computer-2296269/</a:t>
            </a:r>
          </a:p>
          <a:p>
            <a:endParaRPr lang="en-US"/>
          </a:p>
          <a:p>
            <a:r>
              <a:rPr lang="en-US"/>
              <a:t>This will be the slide which will set the context. We shall be tall in brief about the endpoint devices (servers, laptops, associate PCs, tablets and other devices) and why it is important for an enterprise to safeguard them.</a:t>
            </a:r>
          </a:p>
          <a:p>
            <a:endParaRPr lang="en-US"/>
          </a:p>
          <a:p>
            <a:r>
              <a:rPr lang="en-US"/>
              <a:t>Opening story:</a:t>
            </a:r>
          </a:p>
          <a:p>
            <a:r>
              <a:rPr lang="en-US"/>
              <a:t>Any organization has a bunch of endpoints distributed throughout their </a:t>
            </a:r>
            <a:r>
              <a:rPr lang="en-US" strike="noStrike"/>
              <a:t>network</a:t>
            </a:r>
            <a:r>
              <a:rPr lang="en-US"/>
              <a:t>. This means there are so many entry points to the network.</a:t>
            </a:r>
          </a:p>
          <a:p>
            <a:r>
              <a:rPr lang="en-US"/>
              <a:t>Endpoint vulnerabilities holds keys to an enterprise network.</a:t>
            </a:r>
          </a:p>
          <a:p>
            <a:r>
              <a:rPr lang="en-US"/>
              <a:t>It’s a bit scary to not have visibility on the resources and what’s running on them. For a particular endpoint, there are multiple systems that manage and track events on an endpoint. To track a malicious event on the network, multiple data sources need to be investigated, collated and correlated. These sources and systems lie across function boundaries, roles and types. This would require significant post processing delaying an information discovery.</a:t>
            </a:r>
          </a:p>
          <a:p>
            <a:endParaRPr lang="en-US"/>
          </a:p>
          <a:p>
            <a:r>
              <a:rPr lang="en-US"/>
              <a:t>To kick off a triaging, one would need to location of the resource, owner, symptoms  (indirect effects of an event) on the network and resources. This could be dealt with a system that can collect information about a resources and enrich it with context at the origin itself.</a:t>
            </a:r>
          </a:p>
          <a:p>
            <a:endParaRPr lang="en-US"/>
          </a:p>
          <a:p>
            <a:r>
              <a:rPr lang="en-US"/>
              <a:t>Usually, there are scanners and agents that keep polling the network/ resources to get the state and then post process it to make out any information from it. Instead of polling, we could use an agent that triggers only if the state changes and all of it is done on the resource itself reducing complexity and cost of post processing infrastructure.</a:t>
            </a:r>
            <a:br>
              <a:rPr lang="en-US"/>
            </a:br>
            <a:br>
              <a:rPr lang="en-US"/>
            </a:br>
            <a:r>
              <a:rPr lang="en-US"/>
              <a:t>All of this is Red teaming. For the team blue, security teams need to make sure the infra is in continuous compliance. Make sure user activity is accounted for, latest patches, integrity of sensitive files etc. For this, again data needs to be filtered and collected to create a crisp report to highlight the state of resources and any unauthorized activity. It’s more of proving that the resources were under observation. For that we need a secure and immutable event pipeline.</a:t>
            </a:r>
          </a:p>
        </p:txBody>
      </p:sp>
      <p:sp>
        <p:nvSpPr>
          <p:cNvPr id="4" name="Slide Number Placeholder 3"/>
          <p:cNvSpPr>
            <a:spLocks noGrp="1"/>
          </p:cNvSpPr>
          <p:nvPr>
            <p:ph type="sldNum" sz="quarter" idx="5"/>
          </p:nvPr>
        </p:nvSpPr>
        <p:spPr/>
        <p:txBody>
          <a:bodyPr/>
          <a:lstStyle/>
          <a:p>
            <a:fld id="{C1735D0F-15CB-5241-8DA7-9EC6F9751AD5}" type="slidenum">
              <a:rPr lang="en-US" smtClean="0"/>
              <a:t>2</a:t>
            </a:fld>
            <a:endParaRPr lang="en-US"/>
          </a:p>
        </p:txBody>
      </p:sp>
    </p:spTree>
    <p:extLst>
      <p:ext uri="{BB962C8B-B14F-4D97-AF65-F5344CB8AC3E}">
        <p14:creationId xmlns:p14="http://schemas.microsoft.com/office/powerpoint/2010/main" val="25207730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https://</a:t>
            </a:r>
            <a:r>
              <a:rPr lang="en-US" err="1"/>
              <a:t>pixabay.com</a:t>
            </a:r>
            <a:r>
              <a:rPr lang="en-US"/>
              <a:t>/vectors/search-loupe-document-97587/</a:t>
            </a:r>
          </a:p>
          <a:p>
            <a:r>
              <a:rPr lang="en-US"/>
              <a:t>To have confidence or detect any compromise, some crucial things to monitor are</a:t>
            </a:r>
          </a:p>
          <a:p>
            <a:pPr marL="285750" indent="-285750">
              <a:buFont typeface="Arial" panose="020B0604020202020204" pitchFamily="34" charset="0"/>
              <a:buChar char="•"/>
            </a:pPr>
            <a:r>
              <a:rPr lang="en-US"/>
              <a:t>The agents haven’t been tampered with and are running the expected version</a:t>
            </a:r>
          </a:p>
          <a:p>
            <a:pPr marL="285750" indent="-285750">
              <a:buFont typeface="Arial" panose="020B0604020202020204" pitchFamily="34" charset="0"/>
              <a:buChar char="•"/>
            </a:pPr>
            <a:r>
              <a:rPr lang="en-US"/>
              <a:t>Any changes in the permissions as it could hamper its visibility into the OS</a:t>
            </a:r>
          </a:p>
          <a:p>
            <a:pPr marL="285750" indent="-285750">
              <a:buFont typeface="Arial" panose="020B0604020202020204" pitchFamily="34" charset="0"/>
              <a:buChar char="•"/>
            </a:pPr>
            <a:r>
              <a:rPr lang="en-US"/>
              <a:t>Make sure the agent is running and detect when it was restarted as there could be a dark time between restarts</a:t>
            </a:r>
          </a:p>
          <a:p>
            <a:pPr marL="285750" indent="-285750">
              <a:buFont typeface="Arial" panose="020B0604020202020204" pitchFamily="34" charset="0"/>
              <a:buChar char="•"/>
            </a:pPr>
            <a:r>
              <a:rPr lang="en-US"/>
              <a:t>Monitor and report any configuration that is outside of the config distributed, i.e. generated at runtime based on runtime parameters.</a:t>
            </a:r>
          </a:p>
        </p:txBody>
      </p:sp>
      <p:sp>
        <p:nvSpPr>
          <p:cNvPr id="4" name="Slide Number Placeholder 3"/>
          <p:cNvSpPr>
            <a:spLocks noGrp="1"/>
          </p:cNvSpPr>
          <p:nvPr>
            <p:ph type="sldNum" sz="quarter" idx="5"/>
          </p:nvPr>
        </p:nvSpPr>
        <p:spPr/>
        <p:txBody>
          <a:bodyPr/>
          <a:lstStyle/>
          <a:p>
            <a:fld id="{C1735D0F-15CB-5241-8DA7-9EC6F9751AD5}" type="slidenum">
              <a:rPr lang="en-US" smtClean="0"/>
              <a:t>13</a:t>
            </a:fld>
            <a:endParaRPr lang="en-US"/>
          </a:p>
        </p:txBody>
      </p:sp>
    </p:spTree>
    <p:extLst>
      <p:ext uri="{BB962C8B-B14F-4D97-AF65-F5344CB8AC3E}">
        <p14:creationId xmlns:p14="http://schemas.microsoft.com/office/powerpoint/2010/main" val="2799861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a:t>IMPORTANT NOTE: This slide has animation, please view it in slideshow mode.</a:t>
            </a:r>
          </a:p>
          <a:p>
            <a:endParaRPr lang="en-US"/>
          </a:p>
          <a:p>
            <a:r>
              <a:rPr lang="en-US"/>
              <a:t>IMAGE SOURCE : https://</a:t>
            </a:r>
            <a:r>
              <a:rPr lang="en-US" err="1"/>
              <a:t>pixabay.com</a:t>
            </a:r>
            <a:r>
              <a:rPr lang="en-US"/>
              <a:t>/illustrations/community-connection-woman-select-4536852/</a:t>
            </a:r>
          </a:p>
          <a:p>
            <a:r>
              <a:rPr lang="en-US"/>
              <a:t>Annotate the event logs with relevant information so that each event has sufficient data in order to track where it came from and who does it belong to. This also make it easier in terms of integration as all of this information is available during provision of a resource.</a:t>
            </a:r>
          </a:p>
          <a:p>
            <a:r>
              <a:rPr lang="en-US" b="1"/>
              <a:t>owner</a:t>
            </a:r>
            <a:r>
              <a:rPr lang="en-US"/>
              <a:t>, an individual responsible for the resource</a:t>
            </a:r>
          </a:p>
          <a:p>
            <a:r>
              <a:rPr lang="en-US" b="1"/>
              <a:t>owner group</a:t>
            </a:r>
            <a:r>
              <a:rPr lang="en-US"/>
              <a:t>, a group of people responsible for the resource</a:t>
            </a:r>
            <a:endParaRPr lang="en-US">
              <a:cs typeface="Calibri"/>
            </a:endParaRPr>
          </a:p>
          <a:p>
            <a:r>
              <a:rPr lang="en-US" b="1"/>
              <a:t>organization segment</a:t>
            </a:r>
            <a:r>
              <a:rPr lang="en-US"/>
              <a:t>, an identifier for organizational segmentation, i.e., pillar, team, location, </a:t>
            </a:r>
            <a:r>
              <a:rPr lang="en-US" err="1"/>
              <a:t>etc</a:t>
            </a:r>
            <a:endParaRPr lang="en-US"/>
          </a:p>
          <a:p>
            <a:r>
              <a:rPr lang="en-US" b="1"/>
              <a:t>host identifier</a:t>
            </a:r>
            <a:r>
              <a:rPr lang="en-US"/>
              <a:t>, unique identifier to locate a host, could include IPs and dynamic names</a:t>
            </a:r>
          </a:p>
          <a:p>
            <a:pPr marL="0" indent="0">
              <a:buNone/>
            </a:pPr>
            <a:r>
              <a:rPr lang="en-US"/>
              <a:t>All the above information can be established by the orchestrator during installation or configuration, again making it accounted for and self service.</a:t>
            </a:r>
            <a:endParaRPr lang="en-US">
              <a:cs typeface="Calibri"/>
            </a:endParaRPr>
          </a:p>
          <a:p>
            <a:endParaRPr lang="en-US"/>
          </a:p>
        </p:txBody>
      </p:sp>
      <p:sp>
        <p:nvSpPr>
          <p:cNvPr id="4" name="Slide Number Placeholder 3"/>
          <p:cNvSpPr>
            <a:spLocks noGrp="1"/>
          </p:cNvSpPr>
          <p:nvPr>
            <p:ph type="sldNum" sz="quarter" idx="5"/>
          </p:nvPr>
        </p:nvSpPr>
        <p:spPr/>
        <p:txBody>
          <a:bodyPr/>
          <a:lstStyle/>
          <a:p>
            <a:fld id="{C1735D0F-15CB-5241-8DA7-9EC6F9751AD5}" type="slidenum">
              <a:rPr lang="en-US" smtClean="0"/>
              <a:t>14</a:t>
            </a:fld>
            <a:endParaRPr lang="en-US"/>
          </a:p>
        </p:txBody>
      </p:sp>
    </p:spTree>
    <p:extLst>
      <p:ext uri="{BB962C8B-B14F-4D97-AF65-F5344CB8AC3E}">
        <p14:creationId xmlns:p14="http://schemas.microsoft.com/office/powerpoint/2010/main" val="9179192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popular way to configure </a:t>
            </a:r>
            <a:r>
              <a:rPr lang="en-US" err="1"/>
              <a:t>osquery</a:t>
            </a:r>
            <a:r>
              <a:rPr lang="en-US"/>
              <a:t> is the TLS config plugin which needs a centralized server and limited to distribute </a:t>
            </a:r>
            <a:r>
              <a:rPr lang="en-US" err="1"/>
              <a:t>osquery</a:t>
            </a:r>
            <a:r>
              <a:rPr lang="en-US"/>
              <a:t> config. This can be modified to a universal config management tool where an config plugin can get config for all agents under the audit framework. Additionally, the config source could be a very simple file server to simplify bootstrap and integration of the solution.</a:t>
            </a:r>
          </a:p>
        </p:txBody>
      </p:sp>
      <p:sp>
        <p:nvSpPr>
          <p:cNvPr id="4" name="Slide Number Placeholder 3"/>
          <p:cNvSpPr>
            <a:spLocks noGrp="1"/>
          </p:cNvSpPr>
          <p:nvPr>
            <p:ph type="sldNum" sz="quarter" idx="5"/>
          </p:nvPr>
        </p:nvSpPr>
        <p:spPr/>
        <p:txBody>
          <a:bodyPr/>
          <a:lstStyle/>
          <a:p>
            <a:fld id="{C1735D0F-15CB-5241-8DA7-9EC6F9751AD5}" type="slidenum">
              <a:rPr lang="en-US" smtClean="0"/>
              <a:t>16</a:t>
            </a:fld>
            <a:endParaRPr lang="en-US"/>
          </a:p>
        </p:txBody>
      </p:sp>
    </p:spTree>
    <p:extLst>
      <p:ext uri="{BB962C8B-B14F-4D97-AF65-F5344CB8AC3E}">
        <p14:creationId xmlns:p14="http://schemas.microsoft.com/office/powerpoint/2010/main" val="8115911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a:t>IMPORTANT NOTE: This slide has animation, please view it in slideshow mode.</a:t>
            </a:r>
          </a:p>
          <a:p>
            <a:endParaRPr lang="en-US"/>
          </a:p>
          <a:p>
            <a:r>
              <a:rPr lang="en-US"/>
              <a:t>IMAGE SOURCE: https://</a:t>
            </a:r>
            <a:r>
              <a:rPr lang="en-US" err="1"/>
              <a:t>pixabay.com</a:t>
            </a:r>
            <a:r>
              <a:rPr lang="en-US"/>
              <a:t>/vectors/shield-security-protection-sure-1086703/</a:t>
            </a:r>
          </a:p>
          <a:p>
            <a:r>
              <a:rPr lang="en-US"/>
              <a:t>The config is open but enclosed in a digitally signed envelope that uses regular PKI for trust. It’s much like how JWE works, the claims are public but immutable.</a:t>
            </a:r>
          </a:p>
          <a:p>
            <a:pPr marL="0" indent="0">
              <a:buNone/>
            </a:pPr>
            <a:r>
              <a:rPr lang="en-US"/>
              <a:t>The security safeguards on the configuration build and distribution</a:t>
            </a:r>
          </a:p>
          <a:p>
            <a:r>
              <a:rPr lang="en-US"/>
              <a:t>Digitally signed configuration open to everyone</a:t>
            </a:r>
          </a:p>
          <a:p>
            <a:r>
              <a:rPr lang="en-US"/>
              <a:t>Trust based on X.509 certificates and organization CA as the trust anchor</a:t>
            </a:r>
          </a:p>
          <a:p>
            <a:r>
              <a:rPr lang="en-US"/>
              <a:t>Custom attributes for exclusive certificate issue access by the CA</a:t>
            </a:r>
          </a:p>
          <a:p>
            <a:r>
              <a:rPr lang="en-US"/>
              <a:t>Versioned configuration with metadata embedded in the configuration under the signature envelope</a:t>
            </a:r>
          </a:p>
          <a:p>
            <a:endParaRPr lang="en-US"/>
          </a:p>
          <a:p>
            <a:pPr marL="0" marR="0" lvl="0" indent="0" algn="l" defTabSz="609570" rtl="0" eaLnBrk="1" fontAlgn="auto" latinLnBrk="0" hangingPunct="1">
              <a:lnSpc>
                <a:spcPct val="100000"/>
              </a:lnSpc>
              <a:spcBef>
                <a:spcPts val="0"/>
              </a:spcBef>
              <a:spcAft>
                <a:spcPts val="0"/>
              </a:spcAft>
              <a:buClrTx/>
              <a:buSzTx/>
              <a:buFontTx/>
              <a:buNone/>
              <a:tabLst/>
              <a:defRPr/>
            </a:pPr>
            <a:r>
              <a:rPr lang="en-US"/>
              <a:t>CIA - Confidentiality Integrity Availability </a:t>
            </a:r>
          </a:p>
          <a:p>
            <a:endParaRPr lang="en-US"/>
          </a:p>
        </p:txBody>
      </p:sp>
      <p:sp>
        <p:nvSpPr>
          <p:cNvPr id="4" name="Slide Number Placeholder 3"/>
          <p:cNvSpPr>
            <a:spLocks noGrp="1"/>
          </p:cNvSpPr>
          <p:nvPr>
            <p:ph type="sldNum" sz="quarter" idx="5"/>
          </p:nvPr>
        </p:nvSpPr>
        <p:spPr/>
        <p:txBody>
          <a:bodyPr/>
          <a:lstStyle/>
          <a:p>
            <a:fld id="{C1735D0F-15CB-5241-8DA7-9EC6F9751AD5}" type="slidenum">
              <a:rPr lang="en-US" smtClean="0"/>
              <a:t>17</a:t>
            </a:fld>
            <a:endParaRPr lang="en-US"/>
          </a:p>
        </p:txBody>
      </p:sp>
    </p:spTree>
    <p:extLst>
      <p:ext uri="{BB962C8B-B14F-4D97-AF65-F5344CB8AC3E}">
        <p14:creationId xmlns:p14="http://schemas.microsoft.com/office/powerpoint/2010/main" val="1379059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Having explicit protection built in the config allows it to be transported from very simple fileservers which can have a caching proxy sitting on top of it making it highly performant. Due to that, all config fetch requests are GET only.</a:t>
            </a:r>
          </a:p>
        </p:txBody>
      </p:sp>
      <p:sp>
        <p:nvSpPr>
          <p:cNvPr id="4" name="Slide Number Placeholder 3"/>
          <p:cNvSpPr>
            <a:spLocks noGrp="1"/>
          </p:cNvSpPr>
          <p:nvPr>
            <p:ph type="sldNum" sz="quarter" idx="5"/>
          </p:nvPr>
        </p:nvSpPr>
        <p:spPr/>
        <p:txBody>
          <a:bodyPr/>
          <a:lstStyle/>
          <a:p>
            <a:fld id="{C1735D0F-15CB-5241-8DA7-9EC6F9751AD5}" type="slidenum">
              <a:rPr lang="en-US" smtClean="0"/>
              <a:t>18</a:t>
            </a:fld>
            <a:endParaRPr lang="en-US"/>
          </a:p>
        </p:txBody>
      </p:sp>
    </p:spTree>
    <p:extLst>
      <p:ext uri="{BB962C8B-B14F-4D97-AF65-F5344CB8AC3E}">
        <p14:creationId xmlns:p14="http://schemas.microsoft.com/office/powerpoint/2010/main" val="1812325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IMAGE SOURCE: https://</a:t>
            </a:r>
            <a:r>
              <a:rPr lang="en-US" err="1"/>
              <a:t>pixabay.com</a:t>
            </a:r>
            <a:r>
              <a:rPr lang="en-US"/>
              <a:t>/vectors/tux-animal-bird-book-books-161406/</a:t>
            </a:r>
          </a:p>
          <a:p>
            <a:pPr marL="0" indent="0">
              <a:buNone/>
            </a:pPr>
            <a:r>
              <a:rPr lang="en-US"/>
              <a:t>One of the most reliable and accurate sources of dynamic audit event information is the Linux Audit service. This can be used to collect</a:t>
            </a:r>
          </a:p>
          <a:p>
            <a:pPr marL="285750" indent="-285750">
              <a:buFont typeface="Arial" panose="020B0604020202020204" pitchFamily="34" charset="0"/>
              <a:buChar char="•"/>
            </a:pPr>
            <a:r>
              <a:rPr lang="en-US"/>
              <a:t>Process execution and malware detection</a:t>
            </a:r>
          </a:p>
          <a:p>
            <a:pPr marL="285750" indent="-285750">
              <a:buFont typeface="Arial" panose="020B0604020202020204" pitchFamily="34" charset="0"/>
              <a:buChar char="•"/>
            </a:pPr>
            <a:r>
              <a:rPr lang="en-US" err="1"/>
              <a:t>Syscall</a:t>
            </a:r>
            <a:r>
              <a:rPr lang="en-US"/>
              <a:t> auditing for sensitive files</a:t>
            </a:r>
          </a:p>
          <a:p>
            <a:pPr marL="285750" indent="-285750">
              <a:buFont typeface="Arial" panose="020B0604020202020204" pitchFamily="34" charset="0"/>
              <a:buChar char="•"/>
            </a:pPr>
            <a:r>
              <a:rPr lang="en-US"/>
              <a:t>File integrity monitoring  for read and write operations</a:t>
            </a:r>
          </a:p>
          <a:p>
            <a:pPr marL="285750" indent="-285750">
              <a:buFont typeface="Arial" panose="020B0604020202020204" pitchFamily="34" charset="0"/>
              <a:buChar char="•"/>
            </a:pPr>
            <a:r>
              <a:rPr lang="en-US"/>
              <a:t>User activity</a:t>
            </a:r>
          </a:p>
          <a:p>
            <a:pPr marL="285750" indent="-285750">
              <a:buFont typeface="Arial" panose="020B0604020202020204" pitchFamily="34" charset="0"/>
              <a:buChar char="•"/>
            </a:pPr>
            <a:r>
              <a:rPr lang="en-US"/>
              <a:t>Network activity</a:t>
            </a:r>
          </a:p>
        </p:txBody>
      </p:sp>
      <p:sp>
        <p:nvSpPr>
          <p:cNvPr id="4" name="Slide Number Placeholder 3"/>
          <p:cNvSpPr>
            <a:spLocks noGrp="1"/>
          </p:cNvSpPr>
          <p:nvPr>
            <p:ph type="sldNum" sz="quarter" idx="5"/>
          </p:nvPr>
        </p:nvSpPr>
        <p:spPr/>
        <p:txBody>
          <a:bodyPr/>
          <a:lstStyle/>
          <a:p>
            <a:fld id="{C1735D0F-15CB-5241-8DA7-9EC6F9751AD5}" type="slidenum">
              <a:rPr lang="en-US" smtClean="0"/>
              <a:t>20</a:t>
            </a:fld>
            <a:endParaRPr lang="en-US"/>
          </a:p>
        </p:txBody>
      </p:sp>
    </p:spTree>
    <p:extLst>
      <p:ext uri="{BB962C8B-B14F-4D97-AF65-F5344CB8AC3E}">
        <p14:creationId xmlns:p14="http://schemas.microsoft.com/office/powerpoint/2010/main" val="2867723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has some problems though. The </a:t>
            </a:r>
            <a:r>
              <a:rPr lang="en-US" err="1"/>
              <a:t>linux</a:t>
            </a:r>
            <a:r>
              <a:rPr lang="en-US"/>
              <a:t> audit config is very static and is usually configured using </a:t>
            </a:r>
            <a:r>
              <a:rPr lang="en-US" err="1"/>
              <a:t>auditctl</a:t>
            </a:r>
            <a:r>
              <a:rPr lang="en-US"/>
              <a:t> which is a bit clumsy for automating. It does not support patterns and globs, so it may end up tracking more what is necessary </a:t>
            </a:r>
            <a:r>
              <a:rPr lang="en-US" err="1"/>
              <a:t>leanding</a:t>
            </a:r>
            <a:r>
              <a:rPr lang="en-US"/>
              <a:t> to performance degradation.  Also, the logs emitted by the audit service are like stream of logs which needs correlation and annotation in order to make it usable for processing. Tools like </a:t>
            </a:r>
            <a:r>
              <a:rPr lang="en-US" err="1"/>
              <a:t>slackhq</a:t>
            </a:r>
            <a:r>
              <a:rPr lang="en-US"/>
              <a:t>/go-audit and </a:t>
            </a:r>
            <a:r>
              <a:rPr lang="en-US" err="1"/>
              <a:t>elasticsearch</a:t>
            </a:r>
            <a:r>
              <a:rPr lang="en-US"/>
              <a:t>/</a:t>
            </a:r>
            <a:r>
              <a:rPr lang="en-US" err="1"/>
              <a:t>auditbeat</a:t>
            </a:r>
            <a:r>
              <a:rPr lang="en-US"/>
              <a:t> try to solve the problem but they are restrictive in terms of integration and filtering.</a:t>
            </a:r>
          </a:p>
        </p:txBody>
      </p:sp>
      <p:sp>
        <p:nvSpPr>
          <p:cNvPr id="4" name="Slide Number Placeholder 3"/>
          <p:cNvSpPr>
            <a:spLocks noGrp="1"/>
          </p:cNvSpPr>
          <p:nvPr>
            <p:ph type="sldNum" sz="quarter" idx="5"/>
          </p:nvPr>
        </p:nvSpPr>
        <p:spPr/>
        <p:txBody>
          <a:bodyPr/>
          <a:lstStyle/>
          <a:p>
            <a:fld id="{C1735D0F-15CB-5241-8DA7-9EC6F9751AD5}" type="slidenum">
              <a:rPr lang="en-US" smtClean="0"/>
              <a:t>21</a:t>
            </a:fld>
            <a:endParaRPr lang="en-US"/>
          </a:p>
        </p:txBody>
      </p:sp>
    </p:spTree>
    <p:extLst>
      <p:ext uri="{BB962C8B-B14F-4D97-AF65-F5344CB8AC3E}">
        <p14:creationId xmlns:p14="http://schemas.microsoft.com/office/powerpoint/2010/main" val="1108795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err="1"/>
              <a:t>Osquery</a:t>
            </a:r>
            <a:r>
              <a:rPr lang="en-US"/>
              <a:t> is another such tool that can read logs from </a:t>
            </a:r>
            <a:r>
              <a:rPr lang="en-US" err="1"/>
              <a:t>auditd</a:t>
            </a:r>
            <a:r>
              <a:rPr lang="en-US"/>
              <a:t> and parses it into a modern format. It does that by connecting to the </a:t>
            </a:r>
            <a:r>
              <a:rPr lang="en-US" err="1"/>
              <a:t>netlink</a:t>
            </a:r>
            <a:r>
              <a:rPr lang="en-US"/>
              <a:t> socket of the audit family over which the logs are written by the kernel. It then parses it and applies it’s SQL style filtering for more contextual data.</a:t>
            </a:r>
          </a:p>
          <a:p>
            <a:endParaRPr lang="en-US"/>
          </a:p>
          <a:p>
            <a:pPr marL="0" marR="0" lvl="0" indent="0" algn="l" defTabSz="609570" rtl="0" eaLnBrk="1" fontAlgn="auto" latinLnBrk="0" hangingPunct="1">
              <a:lnSpc>
                <a:spcPct val="100000"/>
              </a:lnSpc>
              <a:spcBef>
                <a:spcPts val="0"/>
              </a:spcBef>
              <a:spcAft>
                <a:spcPts val="0"/>
              </a:spcAft>
              <a:buClrTx/>
              <a:buSzTx/>
              <a:buFontTx/>
              <a:buNone/>
              <a:tabLst/>
              <a:defRPr/>
            </a:pPr>
            <a:r>
              <a:rPr lang="en-US" sz="1600"/>
              <a:t>The audit events are messages from kernel to </a:t>
            </a:r>
            <a:r>
              <a:rPr lang="en-US" sz="1600" err="1"/>
              <a:t>userspace</a:t>
            </a:r>
            <a:r>
              <a:rPr lang="en-US" sz="1600"/>
              <a:t> over the </a:t>
            </a:r>
            <a:r>
              <a:rPr lang="en-US" sz="1600" err="1"/>
              <a:t>netlink</a:t>
            </a:r>
            <a:r>
              <a:rPr lang="en-US" sz="1600"/>
              <a:t> socket. </a:t>
            </a:r>
            <a:r>
              <a:rPr lang="en-US" sz="1600" err="1"/>
              <a:t>osquery</a:t>
            </a:r>
            <a:r>
              <a:rPr lang="en-US" sz="1600"/>
              <a:t> connects to this socket, reads and parses the events and exposes them via the </a:t>
            </a:r>
            <a:r>
              <a:rPr lang="en-US" sz="1600" err="1"/>
              <a:t>auditeventpublisher</a:t>
            </a:r>
            <a:r>
              <a:rPr lang="en-US"/>
              <a:t>. </a:t>
            </a:r>
          </a:p>
          <a:p>
            <a:pPr marL="0" marR="0" lvl="0" indent="0" algn="l" defTabSz="609570" rtl="0" eaLnBrk="1" fontAlgn="auto" latinLnBrk="0" hangingPunct="1">
              <a:lnSpc>
                <a:spcPct val="100000"/>
              </a:lnSpc>
              <a:spcBef>
                <a:spcPts val="0"/>
              </a:spcBef>
              <a:spcAft>
                <a:spcPts val="0"/>
              </a:spcAft>
              <a:buClrTx/>
              <a:buSzTx/>
              <a:buFontTx/>
              <a:buNone/>
              <a:tabLst/>
              <a:defRPr/>
            </a:pPr>
            <a:endParaRPr lang="en-US"/>
          </a:p>
          <a:p>
            <a:pPr marL="0" indent="0">
              <a:buNone/>
            </a:pPr>
            <a:r>
              <a:rPr lang="en-US" err="1"/>
              <a:t>osquery</a:t>
            </a:r>
            <a:r>
              <a:rPr lang="en-US"/>
              <a:t> relies on userland filtering for events as it’s much more flexible due to the embedded SQL. But this does not leverage the event classification and filtering capabilities of the kernel.</a:t>
            </a:r>
          </a:p>
          <a:p>
            <a:pPr marL="0" indent="0">
              <a:buNone/>
            </a:pPr>
            <a:r>
              <a:rPr lang="en-US"/>
              <a:t>The way </a:t>
            </a:r>
            <a:r>
              <a:rPr lang="en-US" err="1"/>
              <a:t>osquery</a:t>
            </a:r>
            <a:r>
              <a:rPr lang="en-US"/>
              <a:t> handles audit rules, it can lead to a lot of noise, making </a:t>
            </a:r>
            <a:r>
              <a:rPr lang="en-US" err="1"/>
              <a:t>osquery</a:t>
            </a:r>
            <a:r>
              <a:rPr lang="en-US"/>
              <a:t> to process a lot of uninteresting events and use more than necessary resources.</a:t>
            </a:r>
          </a:p>
          <a:p>
            <a:pPr marL="0" marR="0" lvl="0" indent="0" algn="l" defTabSz="60957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C1735D0F-15CB-5241-8DA7-9EC6F9751AD5}" type="slidenum">
              <a:rPr lang="en-US" smtClean="0"/>
              <a:t>22</a:t>
            </a:fld>
            <a:endParaRPr lang="en-US"/>
          </a:p>
        </p:txBody>
      </p:sp>
    </p:spTree>
    <p:extLst>
      <p:ext uri="{BB962C8B-B14F-4D97-AF65-F5344CB8AC3E}">
        <p14:creationId xmlns:p14="http://schemas.microsoft.com/office/powerpoint/2010/main" val="552117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a busy system, that emits a log of (irrelevant) logs, </a:t>
            </a:r>
            <a:r>
              <a:rPr lang="en-US" err="1"/>
              <a:t>osquery</a:t>
            </a:r>
            <a:r>
              <a:rPr lang="en-US"/>
              <a:t> reads all of it, parses it and ends up discarding most of it leading to overusing or resources. This could event lead to </a:t>
            </a:r>
            <a:r>
              <a:rPr lang="en-US" err="1"/>
              <a:t>osquery’s</a:t>
            </a:r>
            <a:r>
              <a:rPr lang="en-US"/>
              <a:t> resource limiter kicking in and respawning itself.</a:t>
            </a:r>
          </a:p>
        </p:txBody>
      </p:sp>
      <p:sp>
        <p:nvSpPr>
          <p:cNvPr id="4" name="Slide Number Placeholder 3"/>
          <p:cNvSpPr>
            <a:spLocks noGrp="1"/>
          </p:cNvSpPr>
          <p:nvPr>
            <p:ph type="sldNum" sz="quarter" idx="5"/>
          </p:nvPr>
        </p:nvSpPr>
        <p:spPr/>
        <p:txBody>
          <a:bodyPr/>
          <a:lstStyle/>
          <a:p>
            <a:fld id="{C1735D0F-15CB-5241-8DA7-9EC6F9751AD5}" type="slidenum">
              <a:rPr lang="en-US" smtClean="0"/>
              <a:t>23</a:t>
            </a:fld>
            <a:endParaRPr lang="en-US"/>
          </a:p>
        </p:txBody>
      </p:sp>
    </p:spTree>
    <p:extLst>
      <p:ext uri="{BB962C8B-B14F-4D97-AF65-F5344CB8AC3E}">
        <p14:creationId xmlns:p14="http://schemas.microsoft.com/office/powerpoint/2010/main" val="2384928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a busy system, that emits a log of (irrelevant) logs, </a:t>
            </a:r>
            <a:r>
              <a:rPr lang="en-US" err="1"/>
              <a:t>osquery</a:t>
            </a:r>
            <a:r>
              <a:rPr lang="en-US"/>
              <a:t> reads all of it, parses it and ends up discarding most of it leading to overusing or resources. This could event lead to </a:t>
            </a:r>
            <a:r>
              <a:rPr lang="en-US" err="1"/>
              <a:t>osquery’s</a:t>
            </a:r>
            <a:r>
              <a:rPr lang="en-US"/>
              <a:t> resource limiter kicking in and </a:t>
            </a:r>
            <a:r>
              <a:rPr lang="en-US" err="1"/>
              <a:t>respawing</a:t>
            </a:r>
            <a:r>
              <a:rPr lang="en-US"/>
              <a:t> itself.</a:t>
            </a:r>
          </a:p>
        </p:txBody>
      </p:sp>
      <p:sp>
        <p:nvSpPr>
          <p:cNvPr id="4" name="Slide Number Placeholder 3"/>
          <p:cNvSpPr>
            <a:spLocks noGrp="1"/>
          </p:cNvSpPr>
          <p:nvPr>
            <p:ph type="sldNum" sz="quarter" idx="5"/>
          </p:nvPr>
        </p:nvSpPr>
        <p:spPr/>
        <p:txBody>
          <a:bodyPr/>
          <a:lstStyle/>
          <a:p>
            <a:fld id="{C1735D0F-15CB-5241-8DA7-9EC6F9751AD5}" type="slidenum">
              <a:rPr lang="en-US" smtClean="0"/>
              <a:t>24</a:t>
            </a:fld>
            <a:endParaRPr lang="en-US"/>
          </a:p>
        </p:txBody>
      </p:sp>
    </p:spTree>
    <p:extLst>
      <p:ext uri="{BB962C8B-B14F-4D97-AF65-F5344CB8AC3E}">
        <p14:creationId xmlns:p14="http://schemas.microsoft.com/office/powerpoint/2010/main" val="2723375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IMPORTANT NOTE: This slide has animation, please view it in slideshow mode.</a:t>
            </a:r>
          </a:p>
          <a:p>
            <a:r>
              <a:rPr lang="en-US"/>
              <a:t>IMAGE SOURCE: https://</a:t>
            </a:r>
            <a:r>
              <a:rPr lang="en-US" err="1"/>
              <a:t>pixabay.com</a:t>
            </a:r>
            <a:r>
              <a:rPr lang="en-US"/>
              <a:t>/vectors/puzzle-pieces-jigsaw-piece-concept-308908/</a:t>
            </a:r>
          </a:p>
          <a:p>
            <a:r>
              <a:rPr lang="en-US"/>
              <a:t>This slides captures the most common issues and challenges with endpoint agents in an enterprise setup. We shall talk about a few of these challenges in brief.</a:t>
            </a:r>
          </a:p>
          <a:p>
            <a:r>
              <a:rPr lang="en-US"/>
              <a:t>Challenges</a:t>
            </a:r>
          </a:p>
          <a:p>
            <a:pPr marL="952470" lvl="1" indent="-342900">
              <a:buFont typeface="+mj-lt"/>
              <a:buAutoNum type="arabicPeriod"/>
            </a:pPr>
            <a:r>
              <a:rPr lang="en-US"/>
              <a:t>Visibility on resources - </a:t>
            </a:r>
          </a:p>
          <a:p>
            <a:pPr marL="952470" lvl="1" indent="-342900">
              <a:buFont typeface="+mj-lt"/>
              <a:buAutoNum type="arabicPeriod"/>
            </a:pPr>
            <a:r>
              <a:rPr lang="en-US"/>
              <a:t>Heterogeneous Resources</a:t>
            </a:r>
          </a:p>
          <a:p>
            <a:pPr marL="952470" lvl="1" indent="-342900">
              <a:buFont typeface="+mj-lt"/>
              <a:buAutoNum type="arabicPeriod"/>
            </a:pPr>
            <a:r>
              <a:rPr lang="en-US"/>
              <a:t>Keeping up with the trend</a:t>
            </a:r>
          </a:p>
          <a:p>
            <a:pPr marL="952470" lvl="1" indent="-342900">
              <a:buFont typeface="+mj-lt"/>
              <a:buAutoNum type="arabicPeriod"/>
            </a:pPr>
            <a:r>
              <a:rPr lang="en-US"/>
              <a:t>Overcomplicating endpoint security – too many options to choose from leading to higher resource consumption</a:t>
            </a:r>
          </a:p>
          <a:p>
            <a:pPr marL="952470" lvl="1" indent="-342900">
              <a:buFont typeface="+mj-lt"/>
              <a:buAutoNum type="arabicPeriod"/>
            </a:pPr>
            <a:r>
              <a:rPr lang="en-US"/>
              <a:t>Accountability and ownership</a:t>
            </a:r>
          </a:p>
          <a:p>
            <a:pPr marL="952470" lvl="1" indent="-342900">
              <a:buFont typeface="+mj-lt"/>
              <a:buAutoNum type="arabicPeriod"/>
            </a:pPr>
            <a:r>
              <a:rPr lang="en-US"/>
              <a:t>Overprioritizing antimalware – It’s not just malware that we need to lookout. There are other information sources that needs to be looked at outside of the threat window.</a:t>
            </a:r>
          </a:p>
          <a:p>
            <a:pPr marL="952470" lvl="1" indent="-342900">
              <a:buFont typeface="+mj-lt"/>
              <a:buAutoNum type="arabicPeriod"/>
            </a:pPr>
            <a:r>
              <a:rPr lang="en-US"/>
              <a:t>Regulatory and compliance</a:t>
            </a:r>
          </a:p>
          <a:p>
            <a:pPr marL="952470" lvl="1" indent="-342900">
              <a:buFont typeface="+mj-lt"/>
              <a:buAutoNum type="arabicPeriod"/>
            </a:pPr>
            <a:r>
              <a:rPr lang="en-US"/>
              <a:t>Policy Enforcement</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C1735D0F-15CB-5241-8DA7-9EC6F9751AD5}" type="slidenum">
              <a:rPr lang="en-US" smtClean="0"/>
              <a:t>3</a:t>
            </a:fld>
            <a:endParaRPr lang="en-US"/>
          </a:p>
        </p:txBody>
      </p:sp>
    </p:spTree>
    <p:extLst>
      <p:ext uri="{BB962C8B-B14F-4D97-AF65-F5344CB8AC3E}">
        <p14:creationId xmlns:p14="http://schemas.microsoft.com/office/powerpoint/2010/main" val="3711254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a:t>IMPORTANT NOTE: This slide has animation, please view it in slideshow mode.</a:t>
            </a:r>
          </a:p>
          <a:p>
            <a:endParaRPr lang="en-US"/>
          </a:p>
          <a:p>
            <a:r>
              <a:rPr lang="en-US"/>
              <a:t>IMAGE SOURCE: https://</a:t>
            </a:r>
            <a:r>
              <a:rPr lang="en-US" err="1"/>
              <a:t>pixabay.com</a:t>
            </a:r>
            <a:r>
              <a:rPr lang="en-US"/>
              <a:t>/vectors/socket-electricity-power-electric-280947/</a:t>
            </a:r>
          </a:p>
          <a:p>
            <a:r>
              <a:rPr lang="en-US"/>
              <a:t>The good thing about </a:t>
            </a:r>
            <a:r>
              <a:rPr lang="en-US" err="1"/>
              <a:t>osquery</a:t>
            </a:r>
            <a:r>
              <a:rPr lang="en-US"/>
              <a:t> is that it supports an extension framework that allows other tools to communicate with </a:t>
            </a:r>
            <a:r>
              <a:rPr lang="en-US" err="1"/>
              <a:t>osquery</a:t>
            </a:r>
            <a:r>
              <a:rPr lang="en-US"/>
              <a:t> and share data. Expose it’s data as a table in </a:t>
            </a:r>
            <a:r>
              <a:rPr lang="en-US" err="1"/>
              <a:t>osquery</a:t>
            </a:r>
            <a:r>
              <a:rPr lang="en-US"/>
              <a:t> or read data from </a:t>
            </a:r>
            <a:r>
              <a:rPr lang="en-US" err="1"/>
              <a:t>osquery</a:t>
            </a:r>
            <a:r>
              <a:rPr lang="en-US"/>
              <a:t> and act on it or transform it. We could write an efficient tool that only reads events that are interesting by configuring the audit system with very specific rules (controlled by the dynamic config). </a:t>
            </a:r>
            <a:r>
              <a:rPr lang="en-US" err="1"/>
              <a:t>Osquery</a:t>
            </a:r>
            <a:r>
              <a:rPr lang="en-US"/>
              <a:t> can then take care of parsing, filtering and annotating the event, ultimately unifying it.</a:t>
            </a:r>
          </a:p>
        </p:txBody>
      </p:sp>
      <p:sp>
        <p:nvSpPr>
          <p:cNvPr id="4" name="Slide Number Placeholder 3"/>
          <p:cNvSpPr>
            <a:spLocks noGrp="1"/>
          </p:cNvSpPr>
          <p:nvPr>
            <p:ph type="sldNum" sz="quarter" idx="5"/>
          </p:nvPr>
        </p:nvSpPr>
        <p:spPr/>
        <p:txBody>
          <a:bodyPr/>
          <a:lstStyle/>
          <a:p>
            <a:fld id="{C1735D0F-15CB-5241-8DA7-9EC6F9751AD5}" type="slidenum">
              <a:rPr lang="en-US" smtClean="0"/>
              <a:t>25</a:t>
            </a:fld>
            <a:endParaRPr lang="en-US"/>
          </a:p>
        </p:txBody>
      </p:sp>
    </p:spTree>
    <p:extLst>
      <p:ext uri="{BB962C8B-B14F-4D97-AF65-F5344CB8AC3E}">
        <p14:creationId xmlns:p14="http://schemas.microsoft.com/office/powerpoint/2010/main" val="3156319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a managed log transport mechanism can save a lot of pain and effort due to the support and priority it comes with. Maintaining the logger infra is not what a security implementor should focus on.</a:t>
            </a:r>
          </a:p>
        </p:txBody>
      </p:sp>
      <p:sp>
        <p:nvSpPr>
          <p:cNvPr id="4" name="Slide Number Placeholder 3"/>
          <p:cNvSpPr>
            <a:spLocks noGrp="1"/>
          </p:cNvSpPr>
          <p:nvPr>
            <p:ph type="sldNum" sz="quarter" idx="5"/>
          </p:nvPr>
        </p:nvSpPr>
        <p:spPr/>
        <p:txBody>
          <a:bodyPr/>
          <a:lstStyle/>
          <a:p>
            <a:fld id="{C1735D0F-15CB-5241-8DA7-9EC6F9751AD5}" type="slidenum">
              <a:rPr lang="en-US" smtClean="0"/>
              <a:t>27</a:t>
            </a:fld>
            <a:endParaRPr lang="en-US"/>
          </a:p>
        </p:txBody>
      </p:sp>
    </p:spTree>
    <p:extLst>
      <p:ext uri="{BB962C8B-B14F-4D97-AF65-F5344CB8AC3E}">
        <p14:creationId xmlns:p14="http://schemas.microsoft.com/office/powerpoint/2010/main" val="1437498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https://</a:t>
            </a:r>
            <a:r>
              <a:rPr lang="en-US" err="1"/>
              <a:t>pixabay.com</a:t>
            </a:r>
            <a:r>
              <a:rPr lang="en-US"/>
              <a:t>/illustrations/megaphone-speaker-speak-loud-2374502/</a:t>
            </a:r>
          </a:p>
          <a:p>
            <a:r>
              <a:rPr lang="en-US"/>
              <a:t>Once, the events are in place, they can be run through a rule engine to detect anomalies and unexpected changes which are easy to detect because </a:t>
            </a:r>
            <a:r>
              <a:rPr lang="en-US" err="1"/>
              <a:t>osquery</a:t>
            </a:r>
            <a:r>
              <a:rPr lang="en-US"/>
              <a:t> can emit events only when it sees a diff. The event could be passed through a live classifier to send out near real time alerts. The enriched data set can also be used to build machine learning models for determine a risk score for a resource. It could be used to generate reports or look for long term patterns. And, since the data is annotated, it serves as an inventory that is up to date all the time.</a:t>
            </a:r>
          </a:p>
        </p:txBody>
      </p:sp>
      <p:sp>
        <p:nvSpPr>
          <p:cNvPr id="4" name="Slide Number Placeholder 3"/>
          <p:cNvSpPr>
            <a:spLocks noGrp="1"/>
          </p:cNvSpPr>
          <p:nvPr>
            <p:ph type="sldNum" sz="quarter" idx="5"/>
          </p:nvPr>
        </p:nvSpPr>
        <p:spPr/>
        <p:txBody>
          <a:bodyPr/>
          <a:lstStyle/>
          <a:p>
            <a:fld id="{C1735D0F-15CB-5241-8DA7-9EC6F9751AD5}" type="slidenum">
              <a:rPr lang="en-US" smtClean="0"/>
              <a:t>28</a:t>
            </a:fld>
            <a:endParaRPr lang="en-US"/>
          </a:p>
        </p:txBody>
      </p:sp>
    </p:spTree>
    <p:extLst>
      <p:ext uri="{BB962C8B-B14F-4D97-AF65-F5344CB8AC3E}">
        <p14:creationId xmlns:p14="http://schemas.microsoft.com/office/powerpoint/2010/main" val="3584824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https://</a:t>
            </a:r>
            <a:r>
              <a:rPr lang="en-US" err="1"/>
              <a:t>pixabay.com</a:t>
            </a:r>
            <a:r>
              <a:rPr lang="en-US"/>
              <a:t>/vectors/document-graph-report-approval-2034326/</a:t>
            </a:r>
          </a:p>
          <a:p>
            <a:r>
              <a:rPr lang="en-US"/>
              <a:t>Once, the events are in place, they can be run through a rule engine to detect anomalies and unexpected changes which are easy to detect because </a:t>
            </a:r>
            <a:r>
              <a:rPr lang="en-US" err="1"/>
              <a:t>osquery</a:t>
            </a:r>
            <a:r>
              <a:rPr lang="en-US"/>
              <a:t> can emit events only when it sees a diff. The event could be passed through a live classifier to send out near real time alerts. The enriched data set can also be used to build machine learning models for determine a risk score for a resource. It could be used to generate reports or look for long term patterns. And, since the data is annotated, it serves as an inventory that is up to date all the time.</a:t>
            </a:r>
          </a:p>
        </p:txBody>
      </p:sp>
      <p:sp>
        <p:nvSpPr>
          <p:cNvPr id="4" name="Slide Number Placeholder 3"/>
          <p:cNvSpPr>
            <a:spLocks noGrp="1"/>
          </p:cNvSpPr>
          <p:nvPr>
            <p:ph type="sldNum" sz="quarter" idx="5"/>
          </p:nvPr>
        </p:nvSpPr>
        <p:spPr/>
        <p:txBody>
          <a:bodyPr/>
          <a:lstStyle/>
          <a:p>
            <a:fld id="{C1735D0F-15CB-5241-8DA7-9EC6F9751AD5}" type="slidenum">
              <a:rPr lang="en-US" smtClean="0"/>
              <a:t>29</a:t>
            </a:fld>
            <a:endParaRPr lang="en-US"/>
          </a:p>
        </p:txBody>
      </p:sp>
    </p:spTree>
    <p:extLst>
      <p:ext uri="{BB962C8B-B14F-4D97-AF65-F5344CB8AC3E}">
        <p14:creationId xmlns:p14="http://schemas.microsoft.com/office/powerpoint/2010/main" val="33735550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https://</a:t>
            </a:r>
            <a:r>
              <a:rPr lang="en-US" err="1"/>
              <a:t>pixabay.com</a:t>
            </a:r>
            <a:r>
              <a:rPr lang="en-US"/>
              <a:t>/vectors/apple-linux-mac-penguin-windows-158063/</a:t>
            </a:r>
          </a:p>
          <a:p>
            <a:r>
              <a:rPr lang="en-US"/>
              <a:t>The Audit framework is mostly abstracted from the platform it runs and is only limited by the availability of event collecting agents and sources. It could do the same things on MacOS and Windows given the event source. Since the largest chunk of hardware running in an organization are their servers which is mostly </a:t>
            </a:r>
            <a:r>
              <a:rPr lang="en-US" err="1"/>
              <a:t>linux</a:t>
            </a:r>
            <a:r>
              <a:rPr lang="en-US"/>
              <a:t> which has a very rich source of audit information, </a:t>
            </a:r>
            <a:r>
              <a:rPr lang="en-US" err="1"/>
              <a:t>linux</a:t>
            </a:r>
            <a:r>
              <a:rPr lang="en-US"/>
              <a:t> was chosen for the implementation.</a:t>
            </a:r>
          </a:p>
        </p:txBody>
      </p:sp>
      <p:sp>
        <p:nvSpPr>
          <p:cNvPr id="4" name="Slide Number Placeholder 3"/>
          <p:cNvSpPr>
            <a:spLocks noGrp="1"/>
          </p:cNvSpPr>
          <p:nvPr>
            <p:ph type="sldNum" sz="quarter" idx="5"/>
          </p:nvPr>
        </p:nvSpPr>
        <p:spPr/>
        <p:txBody>
          <a:bodyPr/>
          <a:lstStyle/>
          <a:p>
            <a:fld id="{C1735D0F-15CB-5241-8DA7-9EC6F9751AD5}" type="slidenum">
              <a:rPr lang="en-US" smtClean="0"/>
              <a:t>31</a:t>
            </a:fld>
            <a:endParaRPr lang="en-US"/>
          </a:p>
        </p:txBody>
      </p:sp>
    </p:spTree>
    <p:extLst>
      <p:ext uri="{BB962C8B-B14F-4D97-AF65-F5344CB8AC3E}">
        <p14:creationId xmlns:p14="http://schemas.microsoft.com/office/powerpoint/2010/main" val="1326073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https://</a:t>
            </a:r>
            <a:r>
              <a:rPr lang="en-US" err="1"/>
              <a:t>pixabay.com</a:t>
            </a:r>
            <a:r>
              <a:rPr lang="en-US"/>
              <a:t>/photos/road-highway-travel-asphalt-sky-3186188/ </a:t>
            </a:r>
          </a:p>
          <a:p>
            <a:r>
              <a:rPr lang="en-US"/>
              <a:t>Given that </a:t>
            </a:r>
            <a:r>
              <a:rPr lang="en-US" err="1"/>
              <a:t>osquery</a:t>
            </a:r>
            <a:r>
              <a:rPr lang="en-US"/>
              <a:t> is flexible, we would eventually complete the </a:t>
            </a:r>
            <a:r>
              <a:rPr lang="en-US" err="1"/>
              <a:t>featureset</a:t>
            </a:r>
            <a:r>
              <a:rPr lang="en-US"/>
              <a:t> with </a:t>
            </a:r>
          </a:p>
          <a:p>
            <a:pPr marL="285750" indent="-285750">
              <a:buFont typeface="Arial" panose="020B0604020202020204" pitchFamily="34" charset="0"/>
              <a:buChar char="•"/>
            </a:pPr>
            <a:r>
              <a:rPr lang="en-US"/>
              <a:t>Distributed query mechanism for targeted information retrieval near real time</a:t>
            </a:r>
          </a:p>
          <a:p>
            <a:pPr marL="285750" indent="-285750">
              <a:buFont typeface="Arial" panose="020B0604020202020204" pitchFamily="34" charset="0"/>
              <a:buChar char="•"/>
            </a:pPr>
            <a:r>
              <a:rPr lang="en-US"/>
              <a:t>Make audit rules easier and more canonical to write and distribute</a:t>
            </a:r>
          </a:p>
          <a:p>
            <a:pPr marL="285750" indent="-285750">
              <a:buFont typeface="Arial" panose="020B0604020202020204" pitchFamily="34" charset="0"/>
              <a:buChar char="•"/>
            </a:pPr>
            <a:r>
              <a:rPr lang="en-US"/>
              <a:t>Abstract the audit logs parsing function completely from </a:t>
            </a:r>
            <a:r>
              <a:rPr lang="en-US" err="1"/>
              <a:t>osquery</a:t>
            </a:r>
            <a:r>
              <a:rPr lang="en-US"/>
              <a:t> to avoid building things that not everyone would like to use.</a:t>
            </a:r>
          </a:p>
          <a:p>
            <a:pPr marL="285750" indent="-285750">
              <a:buFont typeface="Arial" panose="020B0604020202020204" pitchFamily="34" charset="0"/>
              <a:buChar char="•"/>
            </a:pPr>
            <a:r>
              <a:rPr lang="en-US"/>
              <a:t>Publish instructions for how to set up opensource log aggregators and what queries to make in order to extract interesting data that you would care about.</a:t>
            </a:r>
          </a:p>
        </p:txBody>
      </p:sp>
      <p:sp>
        <p:nvSpPr>
          <p:cNvPr id="4" name="Slide Number Placeholder 3"/>
          <p:cNvSpPr>
            <a:spLocks noGrp="1"/>
          </p:cNvSpPr>
          <p:nvPr>
            <p:ph type="sldNum" sz="quarter" idx="5"/>
          </p:nvPr>
        </p:nvSpPr>
        <p:spPr/>
        <p:txBody>
          <a:bodyPr/>
          <a:lstStyle/>
          <a:p>
            <a:fld id="{C1735D0F-15CB-5241-8DA7-9EC6F9751AD5}" type="slidenum">
              <a:rPr lang="en-US" smtClean="0"/>
              <a:t>32</a:t>
            </a:fld>
            <a:endParaRPr lang="en-US"/>
          </a:p>
        </p:txBody>
      </p:sp>
    </p:spTree>
    <p:extLst>
      <p:ext uri="{BB962C8B-B14F-4D97-AF65-F5344CB8AC3E}">
        <p14:creationId xmlns:p14="http://schemas.microsoft.com/office/powerpoint/2010/main" val="1305497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Figure out what you need for your resources. Ask yourself these questions.</a:t>
            </a:r>
          </a:p>
          <a:p>
            <a:r>
              <a:rPr lang="en-US"/>
              <a:t>How long does it take to track a resource from an event. What controls do you require for your compliance. What data points do you care about. How complex is your infra.</a:t>
            </a:r>
          </a:p>
          <a:p>
            <a:endParaRPr lang="en-US"/>
          </a:p>
          <a:p>
            <a:r>
              <a:rPr lang="en-US"/>
              <a:t>Figure out what components you already have within your organization which can help you bootstrap the audit framework.</a:t>
            </a:r>
          </a:p>
          <a:p>
            <a:r>
              <a:rPr lang="en-US"/>
              <a:t>How visible are your servers to you, Do you have an orchestrator, log collection pipeline, </a:t>
            </a:r>
            <a:r>
              <a:rPr lang="en-US" err="1"/>
              <a:t>artifactory</a:t>
            </a:r>
            <a:r>
              <a:rPr lang="en-US"/>
              <a:t> servers, a Certification authority, etc. How many agents do you have deployed that have overlapping functions and you don’t leverage all of it.</a:t>
            </a:r>
          </a:p>
        </p:txBody>
      </p:sp>
      <p:sp>
        <p:nvSpPr>
          <p:cNvPr id="4" name="Slide Number Placeholder 3"/>
          <p:cNvSpPr>
            <a:spLocks noGrp="1"/>
          </p:cNvSpPr>
          <p:nvPr>
            <p:ph type="sldNum" sz="quarter" idx="5"/>
          </p:nvPr>
        </p:nvSpPr>
        <p:spPr/>
        <p:txBody>
          <a:bodyPr/>
          <a:lstStyle/>
          <a:p>
            <a:fld id="{C1735D0F-15CB-5241-8DA7-9EC6F9751AD5}" type="slidenum">
              <a:rPr lang="en-US" smtClean="0"/>
              <a:t>33</a:t>
            </a:fld>
            <a:endParaRPr lang="en-US"/>
          </a:p>
        </p:txBody>
      </p:sp>
    </p:spTree>
    <p:extLst>
      <p:ext uri="{BB962C8B-B14F-4D97-AF65-F5344CB8AC3E}">
        <p14:creationId xmlns:p14="http://schemas.microsoft.com/office/powerpoint/2010/main" val="41321494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Repositories that hold an implementation and docs for the framework</a:t>
            </a:r>
          </a:p>
        </p:txBody>
      </p:sp>
      <p:sp>
        <p:nvSpPr>
          <p:cNvPr id="4" name="Slide Number Placeholder 3"/>
          <p:cNvSpPr>
            <a:spLocks noGrp="1"/>
          </p:cNvSpPr>
          <p:nvPr>
            <p:ph type="sldNum" sz="quarter" idx="5"/>
          </p:nvPr>
        </p:nvSpPr>
        <p:spPr/>
        <p:txBody>
          <a:bodyPr/>
          <a:lstStyle/>
          <a:p>
            <a:fld id="{C1735D0F-15CB-5241-8DA7-9EC6F9751AD5}" type="slidenum">
              <a:rPr lang="en-US" smtClean="0"/>
              <a:t>34</a:t>
            </a:fld>
            <a:endParaRPr lang="en-US"/>
          </a:p>
        </p:txBody>
      </p:sp>
    </p:spTree>
    <p:extLst>
      <p:ext uri="{BB962C8B-B14F-4D97-AF65-F5344CB8AC3E}">
        <p14:creationId xmlns:p14="http://schemas.microsoft.com/office/powerpoint/2010/main" val="2272128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a:t>IMPORTANT NOTE: This slide has animation, please view it in slideshow mode.</a:t>
            </a:r>
          </a:p>
          <a:p>
            <a:endParaRPr lang="en-US"/>
          </a:p>
          <a:p>
            <a:r>
              <a:rPr lang="en-US"/>
              <a:t>Image Source: https://</a:t>
            </a:r>
            <a:r>
              <a:rPr lang="en-US" err="1"/>
              <a:t>pixabay.com</a:t>
            </a:r>
            <a:r>
              <a:rPr lang="en-US"/>
              <a:t>/photos/network-server-system-2402637/</a:t>
            </a:r>
          </a:p>
          <a:p>
            <a:r>
              <a:rPr lang="en-US"/>
              <a:t>Implementing endpoint security doesn’t just require installing agents that collect data about a resource. It involves setting up a complete pipeline of immutable events which allow active detection, alerting and triaging.</a:t>
            </a:r>
          </a:p>
          <a:p>
            <a:r>
              <a:rPr lang="en-US"/>
              <a:t>It should allow auditors to look at the data and extract reliable data from it to use as evidence for compliance. </a:t>
            </a:r>
          </a:p>
          <a:p>
            <a:r>
              <a:rPr lang="en-US"/>
              <a:t>The data sitting in a warehouse isn’t exciting. It needs to be available to everyone to analyze and take action upon.</a:t>
            </a:r>
          </a:p>
        </p:txBody>
      </p:sp>
      <p:sp>
        <p:nvSpPr>
          <p:cNvPr id="4" name="Slide Number Placeholder 3"/>
          <p:cNvSpPr>
            <a:spLocks noGrp="1"/>
          </p:cNvSpPr>
          <p:nvPr>
            <p:ph type="sldNum" sz="quarter" idx="5"/>
          </p:nvPr>
        </p:nvSpPr>
        <p:spPr/>
        <p:txBody>
          <a:bodyPr/>
          <a:lstStyle/>
          <a:p>
            <a:fld id="{C1735D0F-15CB-5241-8DA7-9EC6F9751AD5}" type="slidenum">
              <a:rPr lang="en-US" smtClean="0"/>
              <a:t>5</a:t>
            </a:fld>
            <a:endParaRPr lang="en-US"/>
          </a:p>
        </p:txBody>
      </p:sp>
    </p:spTree>
    <p:extLst>
      <p:ext uri="{BB962C8B-B14F-4D97-AF65-F5344CB8AC3E}">
        <p14:creationId xmlns:p14="http://schemas.microsoft.com/office/powerpoint/2010/main" val="2111650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https://</a:t>
            </a:r>
            <a:r>
              <a:rPr lang="en-US" err="1"/>
              <a:t>pixabay.com</a:t>
            </a:r>
            <a:r>
              <a:rPr lang="en-US"/>
              <a:t>/vectors/risk-assessment-paperwork-compliance-510759/ </a:t>
            </a:r>
          </a:p>
          <a:p>
            <a:r>
              <a:rPr lang="en-US"/>
              <a:t>What do you need from a compliance perspective ?</a:t>
            </a:r>
          </a:p>
          <a:p>
            <a:pPr marL="285750" indent="-285750">
              <a:buFont typeface="Arial" panose="020B0604020202020204" pitchFamily="34" charset="0"/>
              <a:buChar char="•"/>
            </a:pPr>
            <a:r>
              <a:rPr lang="en-US"/>
              <a:t>Ability to preemptively detect vulnerable infrastructure. Keep a track of what packages are running and if any of them are vulnerable.</a:t>
            </a:r>
          </a:p>
          <a:p>
            <a:pPr marL="285750" indent="-285750">
              <a:buFont typeface="Arial" panose="020B0604020202020204" pitchFamily="34" charset="0"/>
              <a:buChar char="•"/>
            </a:pPr>
            <a:r>
              <a:rPr lang="en-US"/>
              <a:t>Keep track of events / activities that may help in constructing an audit trail during triaging</a:t>
            </a:r>
          </a:p>
          <a:p>
            <a:pPr marL="285750" indent="-285750">
              <a:buFont typeface="Arial" panose="020B0604020202020204" pitchFamily="34" charset="0"/>
              <a:buChar char="•"/>
            </a:pPr>
            <a:r>
              <a:rPr lang="en-US"/>
              <a:t>In order to carry out patching and triaging, you need to find the owner of a particular resource. A person responsible for it. Have visibility of what is deployed and who owns it.</a:t>
            </a:r>
          </a:p>
          <a:p>
            <a:pPr marL="285750" indent="-285750">
              <a:buFont typeface="Arial" panose="020B0604020202020204" pitchFamily="34" charset="0"/>
              <a:buChar char="•"/>
            </a:pPr>
            <a:r>
              <a:rPr lang="en-US"/>
              <a:t>Proof of integrity for the audit pipeline, make sure it’s tamper resistant. And, in an event of a compromise, ability to detect if the audit pipeline has been tampered with</a:t>
            </a:r>
          </a:p>
          <a:p>
            <a:pPr marL="285750" indent="-285750">
              <a:buFont typeface="Arial" panose="020B0604020202020204" pitchFamily="34" charset="0"/>
              <a:buChar char="•"/>
            </a:pPr>
            <a:r>
              <a:rPr lang="en-US"/>
              <a:t>It’s important to know what audit components were deployed at a particular point in time to be able to pull up historic data. Audit config should be versioned with all versions tracked.</a:t>
            </a:r>
          </a:p>
        </p:txBody>
      </p:sp>
      <p:sp>
        <p:nvSpPr>
          <p:cNvPr id="4" name="Slide Number Placeholder 3"/>
          <p:cNvSpPr>
            <a:spLocks noGrp="1"/>
          </p:cNvSpPr>
          <p:nvPr>
            <p:ph type="sldNum" sz="quarter" idx="5"/>
          </p:nvPr>
        </p:nvSpPr>
        <p:spPr/>
        <p:txBody>
          <a:bodyPr/>
          <a:lstStyle/>
          <a:p>
            <a:fld id="{C1735D0F-15CB-5241-8DA7-9EC6F9751AD5}" type="slidenum">
              <a:rPr lang="en-US" smtClean="0"/>
              <a:t>6</a:t>
            </a:fld>
            <a:endParaRPr lang="en-US"/>
          </a:p>
        </p:txBody>
      </p:sp>
    </p:spTree>
    <p:extLst>
      <p:ext uri="{BB962C8B-B14F-4D97-AF65-F5344CB8AC3E}">
        <p14:creationId xmlns:p14="http://schemas.microsoft.com/office/powerpoint/2010/main" val="602917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bootstrap problem – once you have the solution, how do you get it deployed and running with the least complexity possible</a:t>
            </a:r>
          </a:p>
          <a:p>
            <a:r>
              <a:rPr lang="en-US"/>
              <a:t>To build a pipeline, one needs a few broad steps</a:t>
            </a:r>
          </a:p>
          <a:p>
            <a:pPr marL="285750" indent="-285750">
              <a:buFont typeface="Arial" panose="020B0604020202020204" pitchFamily="34" charset="0"/>
              <a:buChar char="•"/>
            </a:pPr>
            <a:r>
              <a:rPr lang="en-US"/>
              <a:t>Deploy event collectors on all the resources that needs auditing</a:t>
            </a:r>
          </a:p>
          <a:p>
            <a:pPr marL="285750" indent="-285750">
              <a:buFont typeface="Arial" panose="020B0604020202020204" pitchFamily="34" charset="0"/>
              <a:buChar char="•"/>
            </a:pPr>
            <a:r>
              <a:rPr lang="en-US"/>
              <a:t>Most agents generate events in a different format and for being useful it needs to be normalized and annotated</a:t>
            </a:r>
          </a:p>
          <a:p>
            <a:pPr marL="285750" indent="-285750">
              <a:buFont typeface="Arial" panose="020B0604020202020204" pitchFamily="34" charset="0"/>
              <a:buChar char="•"/>
            </a:pPr>
            <a:r>
              <a:rPr lang="en-US"/>
              <a:t>Setup a reliable and trusted transport for the events that is efficient as well</a:t>
            </a:r>
          </a:p>
          <a:p>
            <a:pPr marL="285750" indent="-285750">
              <a:buFont typeface="Arial" panose="020B0604020202020204" pitchFamily="34" charset="0"/>
              <a:buChar char="•"/>
            </a:pPr>
            <a:r>
              <a:rPr lang="en-US"/>
              <a:t>Setup a command and control server that controls the agent </a:t>
            </a:r>
            <a:r>
              <a:rPr lang="en-US" err="1"/>
              <a:t>behaviour</a:t>
            </a:r>
            <a:endParaRPr lang="en-US"/>
          </a:p>
        </p:txBody>
      </p:sp>
      <p:sp>
        <p:nvSpPr>
          <p:cNvPr id="4" name="Slide Number Placeholder 3"/>
          <p:cNvSpPr>
            <a:spLocks noGrp="1"/>
          </p:cNvSpPr>
          <p:nvPr>
            <p:ph type="sldNum" sz="quarter" idx="5"/>
          </p:nvPr>
        </p:nvSpPr>
        <p:spPr/>
        <p:txBody>
          <a:bodyPr/>
          <a:lstStyle/>
          <a:p>
            <a:fld id="{C1735D0F-15CB-5241-8DA7-9EC6F9751AD5}" type="slidenum">
              <a:rPr lang="en-US" smtClean="0"/>
              <a:t>7</a:t>
            </a:fld>
            <a:endParaRPr lang="en-US"/>
          </a:p>
        </p:txBody>
      </p:sp>
    </p:spTree>
    <p:extLst>
      <p:ext uri="{BB962C8B-B14F-4D97-AF65-F5344CB8AC3E}">
        <p14:creationId xmlns:p14="http://schemas.microsoft.com/office/powerpoint/2010/main" val="3611739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IMAGE SOURCE: https://</a:t>
            </a:r>
            <a:r>
              <a:rPr lang="en-US" err="1"/>
              <a:t>pixabay.com</a:t>
            </a:r>
            <a:r>
              <a:rPr lang="en-US"/>
              <a:t>/photos/checklist-check-rectangles-list-2470549/ </a:t>
            </a:r>
          </a:p>
          <a:p>
            <a:pPr marL="285750" indent="-285750">
              <a:buFont typeface="Arial" panose="020B0604020202020204" pitchFamily="34" charset="0"/>
              <a:buChar char="•"/>
            </a:pPr>
            <a:r>
              <a:rPr lang="en-US"/>
              <a:t>We need to minimize the number of complex deployments, not spend most of our time in trying to adapt one component for other</a:t>
            </a:r>
          </a:p>
          <a:p>
            <a:pPr marL="285750" indent="-285750">
              <a:buFont typeface="Arial" panose="020B0604020202020204" pitchFamily="34" charset="0"/>
              <a:buChar char="•"/>
            </a:pPr>
            <a:r>
              <a:rPr lang="en-US"/>
              <a:t>Configuration, one of the most important aspects in the event pipeline needs to have strong guarantees for it’s integrity</a:t>
            </a:r>
          </a:p>
          <a:p>
            <a:pPr marL="285750" indent="-285750">
              <a:buFont typeface="Arial" panose="020B0604020202020204" pitchFamily="34" charset="0"/>
              <a:buChar char="•"/>
            </a:pPr>
            <a:r>
              <a:rPr lang="en-US"/>
              <a:t>Given the diverse formats of events and information and log collection methods, how do you extract the information that makes sense to you</a:t>
            </a:r>
          </a:p>
          <a:p>
            <a:pPr marL="285750" indent="-285750">
              <a:buFont typeface="Arial" panose="020B0604020202020204" pitchFamily="34" charset="0"/>
              <a:buChar char="•"/>
            </a:pPr>
            <a:r>
              <a:rPr lang="en-US"/>
              <a:t>Not all collectors annotate the data with enough information to allow identity and ownership detection</a:t>
            </a:r>
          </a:p>
          <a:p>
            <a:pPr marL="285750" indent="-285750">
              <a:buFont typeface="Arial" panose="020B0604020202020204" pitchFamily="34" charset="0"/>
              <a:buChar char="•"/>
            </a:pPr>
            <a:r>
              <a:rPr lang="en-US"/>
              <a:t>There must be a single mechanism to control and configure the agents instead of using different methods and routes</a:t>
            </a:r>
          </a:p>
          <a:p>
            <a:pPr marL="285750" indent="-285750">
              <a:buFont typeface="Arial" panose="020B0604020202020204" pitchFamily="34" charset="0"/>
              <a:buChar char="•"/>
            </a:pPr>
            <a:r>
              <a:rPr lang="en-US"/>
              <a:t>Application team won’t be happy if you keep adding agents alongside their application. And managing a totally separate event log pipeline needs expertise. Using the org-native logging solution makes the most sense.</a:t>
            </a:r>
          </a:p>
        </p:txBody>
      </p:sp>
      <p:sp>
        <p:nvSpPr>
          <p:cNvPr id="4" name="Slide Number Placeholder 3"/>
          <p:cNvSpPr>
            <a:spLocks noGrp="1"/>
          </p:cNvSpPr>
          <p:nvPr>
            <p:ph type="sldNum" sz="quarter" idx="5"/>
          </p:nvPr>
        </p:nvSpPr>
        <p:spPr/>
        <p:txBody>
          <a:bodyPr/>
          <a:lstStyle/>
          <a:p>
            <a:fld id="{C1735D0F-15CB-5241-8DA7-9EC6F9751AD5}" type="slidenum">
              <a:rPr lang="en-US" smtClean="0"/>
              <a:t>8</a:t>
            </a:fld>
            <a:endParaRPr lang="en-US"/>
          </a:p>
        </p:txBody>
      </p:sp>
    </p:spTree>
    <p:extLst>
      <p:ext uri="{BB962C8B-B14F-4D97-AF65-F5344CB8AC3E}">
        <p14:creationId xmlns:p14="http://schemas.microsoft.com/office/powerpoint/2010/main" val="1485181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a:t>IMPORTANT NOTE: This slide has animation, please view it in slideshow mode.</a:t>
            </a:r>
          </a:p>
          <a:p>
            <a:endParaRPr lang="en-US"/>
          </a:p>
          <a:p>
            <a:r>
              <a:rPr lang="en-US" err="1"/>
              <a:t>Osquery</a:t>
            </a:r>
            <a:r>
              <a:rPr lang="en-US"/>
              <a:t> is a tool built to expose the OS state with a SQL engine that gives strong correlation and filtering capabilities in the organization largest and most distributed compute resource. </a:t>
            </a:r>
          </a:p>
        </p:txBody>
      </p:sp>
      <p:sp>
        <p:nvSpPr>
          <p:cNvPr id="4" name="Slide Number Placeholder 3"/>
          <p:cNvSpPr>
            <a:spLocks noGrp="1"/>
          </p:cNvSpPr>
          <p:nvPr>
            <p:ph type="sldNum" sz="quarter" idx="5"/>
          </p:nvPr>
        </p:nvSpPr>
        <p:spPr/>
        <p:txBody>
          <a:bodyPr/>
          <a:lstStyle/>
          <a:p>
            <a:fld id="{C1735D0F-15CB-5241-8DA7-9EC6F9751AD5}" type="slidenum">
              <a:rPr lang="en-US" smtClean="0"/>
              <a:t>10</a:t>
            </a:fld>
            <a:endParaRPr lang="en-US"/>
          </a:p>
        </p:txBody>
      </p:sp>
    </p:spTree>
    <p:extLst>
      <p:ext uri="{BB962C8B-B14F-4D97-AF65-F5344CB8AC3E}">
        <p14:creationId xmlns:p14="http://schemas.microsoft.com/office/powerpoint/2010/main" val="3773444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Osquery</a:t>
            </a:r>
            <a:r>
              <a:rPr lang="en-US"/>
              <a:t> is a tool built to expose the OS state with a SQL engine that gives strong correlation and filtering capabilities in the organization largest and most distributed compute resource. (most of the text in the slide is what the speaker intends to speak)s</a:t>
            </a:r>
          </a:p>
          <a:p>
            <a:endParaRPr lang="en-US"/>
          </a:p>
          <a:p>
            <a:pPr marL="0" indent="0">
              <a:buNone/>
            </a:pPr>
            <a:r>
              <a:rPr lang="en-US" sz="1600" err="1"/>
              <a:t>osquery</a:t>
            </a:r>
            <a:r>
              <a:rPr lang="en-US" sz="1600"/>
              <a:t> implements the TLS config plugin and TLS logger plugin, it’s native config and logging plugin can fetch from and send logs to a remote endpoint which implements the TLS plugin spec.</a:t>
            </a:r>
          </a:p>
          <a:p>
            <a:pPr marL="0" indent="0">
              <a:buNone/>
            </a:pPr>
            <a:r>
              <a:rPr lang="en-US" sz="1600"/>
              <a:t>It’s extremely flexible with its plugin framework. The audit framework extends on what </a:t>
            </a:r>
            <a:r>
              <a:rPr lang="en-US" sz="1600" err="1"/>
              <a:t>osquery</a:t>
            </a:r>
            <a:r>
              <a:rPr lang="en-US" sz="1600"/>
              <a:t> already offers using the plugin framework.</a:t>
            </a:r>
          </a:p>
          <a:p>
            <a:endParaRPr lang="en-US"/>
          </a:p>
        </p:txBody>
      </p:sp>
      <p:sp>
        <p:nvSpPr>
          <p:cNvPr id="4" name="Slide Number Placeholder 3"/>
          <p:cNvSpPr>
            <a:spLocks noGrp="1"/>
          </p:cNvSpPr>
          <p:nvPr>
            <p:ph type="sldNum" sz="quarter" idx="5"/>
          </p:nvPr>
        </p:nvSpPr>
        <p:spPr/>
        <p:txBody>
          <a:bodyPr/>
          <a:lstStyle/>
          <a:p>
            <a:fld id="{C1735D0F-15CB-5241-8DA7-9EC6F9751AD5}" type="slidenum">
              <a:rPr lang="en-US" smtClean="0"/>
              <a:t>11</a:t>
            </a:fld>
            <a:endParaRPr lang="en-US"/>
          </a:p>
        </p:txBody>
      </p:sp>
    </p:spTree>
    <p:extLst>
      <p:ext uri="{BB962C8B-B14F-4D97-AF65-F5344CB8AC3E}">
        <p14:creationId xmlns:p14="http://schemas.microsoft.com/office/powerpoint/2010/main" val="2595391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09570" rtl="0" eaLnBrk="1" fontAlgn="auto" latinLnBrk="0" hangingPunct="1">
              <a:lnSpc>
                <a:spcPct val="100000"/>
              </a:lnSpc>
              <a:spcBef>
                <a:spcPts val="0"/>
              </a:spcBef>
              <a:spcAft>
                <a:spcPts val="0"/>
              </a:spcAft>
              <a:buClrTx/>
              <a:buSzTx/>
              <a:buFontTx/>
              <a:buNone/>
              <a:tabLst/>
              <a:defRPr/>
            </a:pPr>
            <a:r>
              <a:rPr lang="en-US"/>
              <a:t>IMPORTANT NOTE: This slide has animation, please view it in slideshow mode.</a:t>
            </a:r>
          </a:p>
          <a:p>
            <a:endParaRPr lang="en-US"/>
          </a:p>
          <a:p>
            <a:r>
              <a:rPr lang="en-US"/>
              <a:t>IMAGE SOURCE: https://</a:t>
            </a:r>
            <a:r>
              <a:rPr lang="en-US" err="1"/>
              <a:t>pixabay.com</a:t>
            </a:r>
            <a:r>
              <a:rPr lang="en-US"/>
              <a:t>/illustrations/exam-scientific-experiment-2428208/</a:t>
            </a:r>
          </a:p>
          <a:p>
            <a:endParaRPr lang="en-US"/>
          </a:p>
          <a:p>
            <a:pPr marL="0" marR="0" lvl="0" indent="0" algn="l" defTabSz="609570" rtl="0" eaLnBrk="1" fontAlgn="auto" latinLnBrk="0" hangingPunct="1">
              <a:lnSpc>
                <a:spcPct val="100000"/>
              </a:lnSpc>
              <a:spcBef>
                <a:spcPts val="0"/>
              </a:spcBef>
              <a:spcAft>
                <a:spcPts val="0"/>
              </a:spcAft>
              <a:buClrTx/>
              <a:buSzTx/>
              <a:buFontTx/>
              <a:buNone/>
              <a:tabLst/>
              <a:defRPr/>
            </a:pPr>
            <a:r>
              <a:rPr lang="en-US"/>
              <a:t>The Audit framework is set of guidelines that defines how each component must behave in order to setup a pipeline for. It adds guarantees for protecting configuration, makes bootstrapping easy and helps extract evidence to prove continuous compliance.</a:t>
            </a:r>
          </a:p>
          <a:p>
            <a:endParaRPr lang="en-US"/>
          </a:p>
          <a:p>
            <a:r>
              <a:rPr lang="en-US"/>
              <a:t>In an attempt to solve the problems, we came up with an audit framework that attempts to standardize the way agents behave, events are handled and transported, configuration is distributed and how to use all of this to extract the most relevant t information and then act on it. In one of the implementations, we use the </a:t>
            </a:r>
            <a:r>
              <a:rPr lang="en-US" err="1"/>
              <a:t>linux</a:t>
            </a:r>
            <a:r>
              <a:rPr lang="en-US"/>
              <a:t> audit framework with </a:t>
            </a:r>
            <a:r>
              <a:rPr lang="en-US" err="1"/>
              <a:t>osquery</a:t>
            </a:r>
            <a:r>
              <a:rPr lang="en-US"/>
              <a:t> to fulfill the requirements.</a:t>
            </a:r>
          </a:p>
        </p:txBody>
      </p:sp>
      <p:sp>
        <p:nvSpPr>
          <p:cNvPr id="4" name="Slide Number Placeholder 3"/>
          <p:cNvSpPr>
            <a:spLocks noGrp="1"/>
          </p:cNvSpPr>
          <p:nvPr>
            <p:ph type="sldNum" sz="quarter" idx="5"/>
          </p:nvPr>
        </p:nvSpPr>
        <p:spPr/>
        <p:txBody>
          <a:bodyPr/>
          <a:lstStyle/>
          <a:p>
            <a:fld id="{C1735D0F-15CB-5241-8DA7-9EC6F9751AD5}" type="slidenum">
              <a:rPr lang="en-US" smtClean="0"/>
              <a:t>12</a:t>
            </a:fld>
            <a:endParaRPr lang="en-US"/>
          </a:p>
        </p:txBody>
      </p:sp>
    </p:spTree>
    <p:extLst>
      <p:ext uri="{BB962C8B-B14F-4D97-AF65-F5344CB8AC3E}">
        <p14:creationId xmlns:p14="http://schemas.microsoft.com/office/powerpoint/2010/main" val="3059942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627521" y="120379"/>
            <a:ext cx="10780707" cy="1126372"/>
          </a:xfrm>
        </p:spPr>
        <p:txBody>
          <a:bodyPr/>
          <a:lstStyle>
            <a:lvl1pPr>
              <a:lnSpc>
                <a:spcPct val="90000"/>
              </a:lnSpc>
              <a:defRPr b="1" i="0">
                <a:solidFill>
                  <a:schemeClr val="tx2"/>
                </a:solidFill>
              </a:defRPr>
            </a:lvl1pPr>
          </a:lstStyle>
          <a:p>
            <a:r>
              <a:rPr lang="en-GB"/>
              <a:t>Click to edit Master title style</a:t>
            </a:r>
            <a:endParaRPr lang="en-US"/>
          </a:p>
        </p:txBody>
      </p:sp>
      <p:sp>
        <p:nvSpPr>
          <p:cNvPr id="6" name="Slide Number Placeholder 5"/>
          <p:cNvSpPr>
            <a:spLocks noGrp="1"/>
          </p:cNvSpPr>
          <p:nvPr>
            <p:ph type="sldNum" sz="quarter" idx="12"/>
          </p:nvPr>
        </p:nvSpPr>
        <p:spPr>
          <a:xfrm>
            <a:off x="5362210" y="6359176"/>
            <a:ext cx="1401804" cy="365125"/>
          </a:xfrm>
          <a:prstGeom prst="rect">
            <a:avLst/>
          </a:prstGeom>
        </p:spPr>
        <p:txBody>
          <a:bodyPr/>
          <a:lstStyle>
            <a:lvl1pPr>
              <a:defRPr>
                <a:solidFill>
                  <a:schemeClr val="accent2"/>
                </a:solidFill>
              </a:defRPr>
            </a:lvl1pPr>
          </a:lstStyle>
          <a:p>
            <a:fld id="{F56C8676-1494-424A-9EE1-69F4EB666BA8}" type="slidenum">
              <a:rPr lang="en-US" smtClean="0"/>
              <a:pPr/>
              <a:t>‹#›</a:t>
            </a:fld>
            <a:endParaRPr lang="en-US"/>
          </a:p>
        </p:txBody>
      </p:sp>
      <p:sp>
        <p:nvSpPr>
          <p:cNvPr id="8" name="Content Placeholder 2"/>
          <p:cNvSpPr>
            <a:spLocks noGrp="1"/>
          </p:cNvSpPr>
          <p:nvPr>
            <p:ph idx="4294967295"/>
          </p:nvPr>
        </p:nvSpPr>
        <p:spPr>
          <a:xfrm>
            <a:off x="648778" y="1459930"/>
            <a:ext cx="11102737" cy="4695844"/>
          </a:xfrm>
        </p:spPr>
        <p:txBody>
          <a:bodyPr/>
          <a:lstStyle>
            <a:lvl1pPr>
              <a:lnSpc>
                <a:spcPct val="95000"/>
              </a:lnSpc>
              <a:defRPr/>
            </a:lvl1pPr>
          </a:lstStyle>
          <a:p>
            <a:pPr lvl="0"/>
            <a:r>
              <a:rPr lang="en-GB"/>
              <a:t>Click to edit Master text styles</a:t>
            </a:r>
          </a:p>
        </p:txBody>
      </p:sp>
    </p:spTree>
    <p:extLst>
      <p:ext uri="{BB962C8B-B14F-4D97-AF65-F5344CB8AC3E}">
        <p14:creationId xmlns:p14="http://schemas.microsoft.com/office/powerpoint/2010/main" val="3635508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1 speak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4380CE4-935E-0847-A6AC-4ADA58D0B365}"/>
              </a:ext>
            </a:extLst>
          </p:cNvPr>
          <p:cNvSpPr txBox="1"/>
          <p:nvPr/>
        </p:nvSpPr>
        <p:spPr>
          <a:xfrm>
            <a:off x="11399175" y="6481245"/>
            <a:ext cx="609995" cy="215444"/>
          </a:xfrm>
          <a:prstGeom prst="rect">
            <a:avLst/>
          </a:prstGeom>
          <a:noFill/>
        </p:spPr>
        <p:txBody>
          <a:bodyPr wrap="square" lIns="0" tIns="0" rIns="0" bIns="0" rtlCol="0" anchor="ctr" anchorCtr="0">
            <a:spAutoFit/>
          </a:bodyPr>
          <a:lstStyle/>
          <a:p>
            <a:pPr algn="ctr"/>
            <a:r>
              <a:rPr lang="en-US" sz="1400" b="0" i="0" spc="0">
                <a:solidFill>
                  <a:schemeClr val="bg2"/>
                </a:solidFill>
                <a:latin typeface="Arial"/>
                <a:cs typeface="Arial"/>
              </a:rPr>
              <a:t>#RSAC</a:t>
            </a:r>
          </a:p>
        </p:txBody>
      </p:sp>
      <p:sp>
        <p:nvSpPr>
          <p:cNvPr id="11" name="TextBox 10">
            <a:extLst>
              <a:ext uri="{FF2B5EF4-FFF2-40B4-BE49-F238E27FC236}">
                <a16:creationId xmlns:a16="http://schemas.microsoft.com/office/drawing/2014/main" id="{457DAAF9-CE9E-8941-9948-22CE028B238F}"/>
              </a:ext>
            </a:extLst>
          </p:cNvPr>
          <p:cNvSpPr txBox="1"/>
          <p:nvPr/>
        </p:nvSpPr>
        <p:spPr>
          <a:xfrm>
            <a:off x="528062" y="2891665"/>
            <a:ext cx="1360687" cy="276999"/>
          </a:xfrm>
          <a:prstGeom prst="rect">
            <a:avLst/>
          </a:prstGeom>
          <a:noFill/>
        </p:spPr>
        <p:txBody>
          <a:bodyPr wrap="square" lIns="0" tIns="0" rIns="0" bIns="0" rtlCol="0">
            <a:spAutoFit/>
          </a:bodyPr>
          <a:lstStyle/>
          <a:p>
            <a:r>
              <a:rPr lang="en-US" sz="1800">
                <a:solidFill>
                  <a:schemeClr val="bg2"/>
                </a:solidFill>
                <a:latin typeface="Calibri"/>
                <a:cs typeface="Calibri"/>
              </a:rPr>
              <a:t>SESSION ID:</a:t>
            </a:r>
          </a:p>
        </p:txBody>
      </p:sp>
      <p:sp>
        <p:nvSpPr>
          <p:cNvPr id="8" name="Text Placeholder 7"/>
          <p:cNvSpPr>
            <a:spLocks noGrp="1"/>
          </p:cNvSpPr>
          <p:nvPr>
            <p:ph type="body" sz="quarter" idx="11" hasCustomPrompt="1"/>
          </p:nvPr>
        </p:nvSpPr>
        <p:spPr>
          <a:xfrm>
            <a:off x="528062" y="4830944"/>
            <a:ext cx="7812209" cy="476109"/>
          </a:xfrm>
          <a:prstGeom prst="rect">
            <a:avLst/>
          </a:prstGeom>
        </p:spPr>
        <p:txBody>
          <a:bodyPr lIns="0" tIns="0" rIns="0" bIns="0" anchor="ctr" anchorCtr="0">
            <a:noAutofit/>
          </a:bodyPr>
          <a:lstStyle>
            <a:lvl1pPr marL="0" indent="0" algn="l" defTabSz="609570" rtl="0" eaLnBrk="1" latinLnBrk="0" hangingPunct="1">
              <a:lnSpc>
                <a:spcPct val="95000"/>
              </a:lnSpc>
              <a:spcAft>
                <a:spcPts val="0"/>
              </a:spcAft>
              <a:buFontTx/>
              <a:buNone/>
              <a:defRPr lang="en-US" sz="2000" b="1" kern="1200" dirty="0" smtClean="0">
                <a:solidFill>
                  <a:schemeClr val="accent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a:t>Speaker Name</a:t>
            </a:r>
          </a:p>
        </p:txBody>
      </p:sp>
      <p:sp>
        <p:nvSpPr>
          <p:cNvPr id="12" name="Title 1"/>
          <p:cNvSpPr>
            <a:spLocks noGrp="1"/>
          </p:cNvSpPr>
          <p:nvPr>
            <p:ph type="ctrTitle" hasCustomPrompt="1"/>
          </p:nvPr>
        </p:nvSpPr>
        <p:spPr>
          <a:xfrm>
            <a:off x="528062" y="3367774"/>
            <a:ext cx="11194546" cy="1463170"/>
          </a:xfrm>
        </p:spPr>
        <p:txBody>
          <a:bodyPr anchor="t" anchorCtr="0">
            <a:normAutofit/>
          </a:bodyPr>
          <a:lstStyle>
            <a:lvl1pPr algn="l">
              <a:lnSpc>
                <a:spcPct val="85000"/>
              </a:lnSpc>
              <a:defRPr sz="4000" b="1" i="0" cap="none" baseline="0">
                <a:solidFill>
                  <a:schemeClr val="bg1"/>
                </a:solidFill>
                <a:latin typeface="Calibri"/>
                <a:cs typeface="Calibri"/>
              </a:defRPr>
            </a:lvl1pPr>
          </a:lstStyle>
          <a:p>
            <a:r>
              <a:rPr lang="en-US"/>
              <a:t>Session Title: Calibri Bold 40pt Initial Caps, Up To Two Lines In Length</a:t>
            </a:r>
          </a:p>
        </p:txBody>
      </p:sp>
      <p:sp>
        <p:nvSpPr>
          <p:cNvPr id="14" name="Text Placeholder 4"/>
          <p:cNvSpPr>
            <a:spLocks noGrp="1"/>
          </p:cNvSpPr>
          <p:nvPr>
            <p:ph type="body" sz="quarter" idx="10" hasCustomPrompt="1"/>
          </p:nvPr>
        </p:nvSpPr>
        <p:spPr>
          <a:xfrm>
            <a:off x="1677995" y="2896862"/>
            <a:ext cx="1360687" cy="246739"/>
          </a:xfrm>
          <a:prstGeom prst="rect">
            <a:avLst/>
          </a:prstGeom>
        </p:spPr>
        <p:txBody>
          <a:bodyPr lIns="0" tIns="0" rIns="0" bIns="0">
            <a:noAutofit/>
          </a:bodyPr>
          <a:lstStyle>
            <a:lvl1pPr marL="0" indent="0">
              <a:lnSpc>
                <a:spcPct val="100000"/>
              </a:lnSpc>
              <a:spcAft>
                <a:spcPts val="0"/>
              </a:spcAft>
              <a:buFontTx/>
              <a:buNone/>
              <a:defRPr lang="en-US" sz="1800" b="1" kern="1200" dirty="0" smtClean="0">
                <a:solidFill>
                  <a:schemeClr val="bg2"/>
                </a:solidFill>
                <a:latin typeface="Calibri"/>
                <a:ea typeface="+mn-ea"/>
                <a:cs typeface="Calibri"/>
              </a:defRPr>
            </a:lvl1pPr>
          </a:lstStyle>
          <a:p>
            <a:pPr lvl="0"/>
            <a:r>
              <a:rPr lang="en-US"/>
              <a:t>XXXX-XXXX</a:t>
            </a:r>
          </a:p>
        </p:txBody>
      </p:sp>
      <p:sp>
        <p:nvSpPr>
          <p:cNvPr id="3" name="Text Placeholder 2"/>
          <p:cNvSpPr>
            <a:spLocks noGrp="1"/>
          </p:cNvSpPr>
          <p:nvPr>
            <p:ph type="body" sz="quarter" idx="13" hasCustomPrompt="1"/>
          </p:nvPr>
        </p:nvSpPr>
        <p:spPr>
          <a:xfrm>
            <a:off x="528062" y="5334385"/>
            <a:ext cx="7812205" cy="1246613"/>
          </a:xfrm>
        </p:spPr>
        <p:txBody>
          <a:bodyPr lIns="0" tIns="0" rIns="0" bIns="0">
            <a:normAutofit/>
          </a:bodyPr>
          <a:lstStyle>
            <a:lvl1pPr marL="0" indent="0" algn="l">
              <a:lnSpc>
                <a:spcPct val="100000"/>
              </a:lnSpc>
              <a:spcBef>
                <a:spcPts val="0"/>
              </a:spcBef>
              <a:spcAft>
                <a:spcPts val="0"/>
              </a:spcAft>
              <a:buFontTx/>
              <a:buNone/>
              <a:defRPr sz="1800" b="0" i="0" baseline="0">
                <a:solidFill>
                  <a:schemeClr val="bg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a:t>Speaker Title</a:t>
            </a:r>
            <a:br>
              <a:rPr lang="en-US"/>
            </a:br>
            <a:r>
              <a:rPr lang="en-US"/>
              <a:t>Company/Organization</a:t>
            </a:r>
            <a:br>
              <a:rPr lang="en-US"/>
            </a:br>
            <a:r>
              <a:rPr lang="en-US"/>
              <a:t>@Twitter handle</a:t>
            </a:r>
          </a:p>
        </p:txBody>
      </p:sp>
      <p:pic>
        <p:nvPicPr>
          <p:cNvPr id="5" name="Picture 4">
            <a:extLst>
              <a:ext uri="{FF2B5EF4-FFF2-40B4-BE49-F238E27FC236}">
                <a16:creationId xmlns:a16="http://schemas.microsoft.com/office/drawing/2014/main" id="{2173E7B2-FDAE-954A-98A5-225D852CC165}"/>
              </a:ext>
            </a:extLst>
          </p:cNvPr>
          <p:cNvPicPr>
            <a:picLocks noChangeAspect="1"/>
          </p:cNvPicPr>
          <p:nvPr userDrawn="1"/>
        </p:nvPicPr>
        <p:blipFill>
          <a:blip r:embed="rId3"/>
          <a:stretch>
            <a:fillRect/>
          </a:stretch>
        </p:blipFill>
        <p:spPr>
          <a:xfrm>
            <a:off x="546350" y="514956"/>
            <a:ext cx="4838700" cy="927100"/>
          </a:xfrm>
          <a:prstGeom prst="rect">
            <a:avLst/>
          </a:prstGeom>
        </p:spPr>
      </p:pic>
    </p:spTree>
    <p:extLst>
      <p:ext uri="{BB962C8B-B14F-4D97-AF65-F5344CB8AC3E}">
        <p14:creationId xmlns:p14="http://schemas.microsoft.com/office/powerpoint/2010/main" val="3844229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 Column 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8952" y="105175"/>
            <a:ext cx="10692193" cy="1131101"/>
          </a:xfrm>
        </p:spPr>
        <p:txBody>
          <a:bodyPr/>
          <a:lstStyle/>
          <a:p>
            <a:r>
              <a:rPr lang="en-GB"/>
              <a:t>Click to edit Master title style</a:t>
            </a:r>
            <a:endParaRPr lang="en-US"/>
          </a:p>
        </p:txBody>
      </p:sp>
      <p:sp>
        <p:nvSpPr>
          <p:cNvPr id="6" name="Slide Number Placeholder 5"/>
          <p:cNvSpPr>
            <a:spLocks noGrp="1"/>
          </p:cNvSpPr>
          <p:nvPr>
            <p:ph type="sldNum" sz="quarter" idx="12"/>
          </p:nvPr>
        </p:nvSpPr>
        <p:spPr>
          <a:xfrm>
            <a:off x="5362210" y="6359176"/>
            <a:ext cx="1401804" cy="365125"/>
          </a:xfrm>
          <a:prstGeom prst="rect">
            <a:avLst/>
          </a:prstGeom>
        </p:spPr>
        <p:txBody>
          <a:bodyPr/>
          <a:lstStyle/>
          <a:p>
            <a:fld id="{F56C8676-1494-424A-9EE1-69F4EB666BA8}" type="slidenum">
              <a:rPr lang="en-US" smtClean="0"/>
              <a:t>‹#›</a:t>
            </a:fld>
            <a:endParaRPr lang="en-US"/>
          </a:p>
        </p:txBody>
      </p:sp>
      <p:sp>
        <p:nvSpPr>
          <p:cNvPr id="7" name="Text Placeholder 2"/>
          <p:cNvSpPr>
            <a:spLocks noGrp="1"/>
          </p:cNvSpPr>
          <p:nvPr>
            <p:ph type="body" idx="1"/>
          </p:nvPr>
        </p:nvSpPr>
        <p:spPr>
          <a:xfrm>
            <a:off x="631744" y="1357201"/>
            <a:ext cx="5386917" cy="639763"/>
          </a:xfrm>
          <a:prstGeom prst="rect">
            <a:avLst/>
          </a:prstGeom>
        </p:spPr>
        <p:txBody>
          <a:bodyPr lIns="0" tIns="0" rIns="0" bIns="0" anchor="ctr" anchorCtr="0">
            <a:normAutofit/>
          </a:bodyPr>
          <a:lstStyle>
            <a:lvl1pPr marL="0" indent="0">
              <a:lnSpc>
                <a:spcPct val="90000"/>
              </a:lnSpc>
              <a:buNone/>
              <a:defRPr sz="2933"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GB"/>
              <a:t>Click to edit Master text styles</a:t>
            </a:r>
          </a:p>
        </p:txBody>
      </p:sp>
      <p:sp>
        <p:nvSpPr>
          <p:cNvPr id="8" name="Content Placeholder 3"/>
          <p:cNvSpPr>
            <a:spLocks noGrp="1"/>
          </p:cNvSpPr>
          <p:nvPr>
            <p:ph sz="half" idx="2"/>
          </p:nvPr>
        </p:nvSpPr>
        <p:spPr>
          <a:xfrm>
            <a:off x="631744" y="2094066"/>
            <a:ext cx="5386917" cy="3961324"/>
          </a:xfrm>
          <a:prstGeom prst="rect">
            <a:avLst/>
          </a:prstGeom>
        </p:spPr>
        <p:txBody>
          <a:bodyPr lIns="0" tIns="0" rIns="0" bIns="0"/>
          <a:lstStyle>
            <a:lvl1pPr indent="-304784">
              <a:lnSpc>
                <a:spcPct val="95000"/>
              </a:lnSpc>
              <a:spcAft>
                <a:spcPts val="0"/>
              </a:spcAft>
              <a:defRPr sz="2667"/>
            </a:lvl1pPr>
            <a:lvl2pPr marL="609570" indent="-280402">
              <a:lnSpc>
                <a:spcPct val="95000"/>
              </a:lnSpc>
              <a:spcAft>
                <a:spcPts val="0"/>
              </a:spcAft>
              <a:defRPr sz="2533"/>
            </a:lvl2pPr>
            <a:lvl3pPr marL="914354" indent="-268211">
              <a:lnSpc>
                <a:spcPct val="95000"/>
              </a:lnSpc>
              <a:spcAft>
                <a:spcPts val="0"/>
              </a:spcAft>
              <a:defRPr sz="2400"/>
            </a:lvl3pPr>
            <a:lvl4pPr marL="1219140" indent="-256020">
              <a:lnSpc>
                <a:spcPct val="95000"/>
              </a:lnSpc>
              <a:spcAft>
                <a:spcPts val="0"/>
              </a:spcAft>
              <a:defRPr sz="2267"/>
            </a:lvl4pPr>
            <a:lvl5pPr marL="1523925" indent="-243829">
              <a:lnSpc>
                <a:spcPct val="95000"/>
              </a:lnSpc>
              <a:spcAft>
                <a:spcPts val="0"/>
              </a:spcAft>
              <a:defRPr sz="2133"/>
            </a:lvl5pPr>
            <a:lvl6pPr>
              <a:defRPr sz="2133"/>
            </a:lvl6pPr>
            <a:lvl7pPr>
              <a:defRPr sz="2133"/>
            </a:lvl7pPr>
            <a:lvl8pPr>
              <a:defRPr sz="2133"/>
            </a:lvl8pPr>
            <a:lvl9pPr>
              <a:defRPr sz="213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Text Placeholder 4"/>
          <p:cNvSpPr>
            <a:spLocks noGrp="1"/>
          </p:cNvSpPr>
          <p:nvPr>
            <p:ph type="body" sz="quarter" idx="3"/>
          </p:nvPr>
        </p:nvSpPr>
        <p:spPr>
          <a:xfrm>
            <a:off x="6312270" y="1357201"/>
            <a:ext cx="5389033" cy="639763"/>
          </a:xfrm>
          <a:prstGeom prst="rect">
            <a:avLst/>
          </a:prstGeom>
        </p:spPr>
        <p:txBody>
          <a:bodyPr lIns="0" tIns="0" rIns="0" bIns="0" anchor="ctr" anchorCtr="0">
            <a:normAutofit/>
          </a:bodyPr>
          <a:lstStyle>
            <a:lvl1pPr marL="0" indent="0">
              <a:lnSpc>
                <a:spcPct val="90000"/>
              </a:lnSpc>
              <a:buNone/>
              <a:defRPr sz="2933" b="1"/>
            </a:lvl1pPr>
            <a:lvl2pPr marL="609570" indent="0">
              <a:buNone/>
              <a:defRPr sz="2667" b="1"/>
            </a:lvl2pPr>
            <a:lvl3pPr marL="1219140" indent="0">
              <a:buNone/>
              <a:defRPr sz="2400" b="1"/>
            </a:lvl3pPr>
            <a:lvl4pPr marL="1828709" indent="0">
              <a:buNone/>
              <a:defRPr sz="2133" b="1"/>
            </a:lvl4pPr>
            <a:lvl5pPr marL="2438278" indent="0">
              <a:buNone/>
              <a:defRPr sz="2133" b="1"/>
            </a:lvl5pPr>
            <a:lvl6pPr marL="3047848" indent="0">
              <a:buNone/>
              <a:defRPr sz="2133" b="1"/>
            </a:lvl6pPr>
            <a:lvl7pPr marL="3657418" indent="0">
              <a:buNone/>
              <a:defRPr sz="2133" b="1"/>
            </a:lvl7pPr>
            <a:lvl8pPr marL="4266987" indent="0">
              <a:buNone/>
              <a:defRPr sz="2133" b="1"/>
            </a:lvl8pPr>
            <a:lvl9pPr marL="4876557" indent="0">
              <a:buNone/>
              <a:defRPr sz="2133" b="1"/>
            </a:lvl9pPr>
          </a:lstStyle>
          <a:p>
            <a:pPr lvl="0"/>
            <a:r>
              <a:rPr lang="en-GB"/>
              <a:t>Click to edit Master text styles</a:t>
            </a:r>
          </a:p>
        </p:txBody>
      </p:sp>
      <p:sp>
        <p:nvSpPr>
          <p:cNvPr id="10" name="Content Placeholder 5"/>
          <p:cNvSpPr>
            <a:spLocks noGrp="1"/>
          </p:cNvSpPr>
          <p:nvPr>
            <p:ph sz="quarter" idx="4"/>
          </p:nvPr>
        </p:nvSpPr>
        <p:spPr>
          <a:xfrm>
            <a:off x="6312270" y="2094065"/>
            <a:ext cx="5389033" cy="3961323"/>
          </a:xfrm>
          <a:prstGeom prst="rect">
            <a:avLst/>
          </a:prstGeom>
        </p:spPr>
        <p:txBody>
          <a:bodyPr lIns="0" tIns="0" rIns="0" bIns="0"/>
          <a:lstStyle>
            <a:lvl1pPr indent="-304784">
              <a:lnSpc>
                <a:spcPct val="100000"/>
              </a:lnSpc>
              <a:spcAft>
                <a:spcPts val="0"/>
              </a:spcAft>
              <a:defRPr sz="2533"/>
            </a:lvl1pPr>
            <a:lvl2pPr marL="609570" indent="-280402">
              <a:lnSpc>
                <a:spcPct val="100000"/>
              </a:lnSpc>
              <a:spcAft>
                <a:spcPts val="0"/>
              </a:spcAft>
              <a:defRPr sz="2400"/>
            </a:lvl2pPr>
            <a:lvl3pPr marL="914354" indent="-268211">
              <a:lnSpc>
                <a:spcPct val="100000"/>
              </a:lnSpc>
              <a:spcAft>
                <a:spcPts val="0"/>
              </a:spcAft>
              <a:defRPr sz="2267"/>
            </a:lvl3pPr>
            <a:lvl4pPr marL="1219140" indent="-256020">
              <a:lnSpc>
                <a:spcPct val="100000"/>
              </a:lnSpc>
              <a:spcAft>
                <a:spcPts val="0"/>
              </a:spcAft>
              <a:defRPr sz="2133"/>
            </a:lvl4pPr>
            <a:lvl5pPr marL="1523925" indent="-243829">
              <a:lnSpc>
                <a:spcPct val="100000"/>
              </a:lnSpc>
              <a:spcAft>
                <a:spcPts val="0"/>
              </a:spcAft>
              <a:defRPr sz="2133"/>
            </a:lvl5pPr>
            <a:lvl6pPr>
              <a:defRPr sz="2133"/>
            </a:lvl6pPr>
            <a:lvl7pPr>
              <a:defRPr sz="2133"/>
            </a:lvl7pPr>
            <a:lvl8pPr>
              <a:defRPr sz="2133"/>
            </a:lvl8pPr>
            <a:lvl9pPr>
              <a:defRPr sz="213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63178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628953" y="1217370"/>
            <a:ext cx="10929415" cy="3761948"/>
          </a:xfrm>
          <a:prstGeom prst="rect">
            <a:avLst/>
          </a:prstGeom>
        </p:spPr>
        <p:txBody>
          <a:bodyPr anchor="ctr" anchorCtr="0"/>
          <a:lstStyle>
            <a:lvl1pPr marL="0" indent="0" algn="ctr">
              <a:buNone/>
              <a:defRPr sz="4267"/>
            </a:lvl1pPr>
            <a:lvl2pPr marL="609570" indent="0">
              <a:buNone/>
              <a:defRPr sz="3733"/>
            </a:lvl2pPr>
            <a:lvl3pPr marL="1219140" indent="0">
              <a:buNone/>
              <a:defRPr sz="3200"/>
            </a:lvl3pPr>
            <a:lvl4pPr marL="1828709" indent="0">
              <a:buNone/>
              <a:defRPr sz="2667"/>
            </a:lvl4pPr>
            <a:lvl5pPr marL="2438278" indent="0">
              <a:buNone/>
              <a:defRPr sz="2667"/>
            </a:lvl5pPr>
            <a:lvl6pPr marL="3047848" indent="0">
              <a:buNone/>
              <a:defRPr sz="2667"/>
            </a:lvl6pPr>
            <a:lvl7pPr marL="3657418" indent="0">
              <a:buNone/>
              <a:defRPr sz="2667"/>
            </a:lvl7pPr>
            <a:lvl8pPr marL="4266987" indent="0">
              <a:buNone/>
              <a:defRPr sz="2667"/>
            </a:lvl8pPr>
            <a:lvl9pPr marL="4876557" indent="0">
              <a:buNone/>
              <a:defRPr sz="2667"/>
            </a:lvl9pPr>
          </a:lstStyle>
          <a:p>
            <a:r>
              <a:rPr lang="en-GB"/>
              <a:t>Click icon to add picture</a:t>
            </a:r>
            <a:endParaRPr lang="en-US"/>
          </a:p>
        </p:txBody>
      </p:sp>
      <p:sp>
        <p:nvSpPr>
          <p:cNvPr id="4" name="Text Placeholder 3"/>
          <p:cNvSpPr>
            <a:spLocks noGrp="1"/>
          </p:cNvSpPr>
          <p:nvPr>
            <p:ph type="body" sz="half" idx="2"/>
          </p:nvPr>
        </p:nvSpPr>
        <p:spPr>
          <a:xfrm>
            <a:off x="628953" y="5551716"/>
            <a:ext cx="10929415" cy="571747"/>
          </a:xfrm>
          <a:prstGeom prst="rect">
            <a:avLst/>
          </a:prstGeom>
        </p:spPr>
        <p:txBody>
          <a:bodyPr>
            <a:normAutofit/>
          </a:bodyPr>
          <a:lstStyle>
            <a:lvl1pPr marL="0" indent="0" algn="ctr">
              <a:lnSpc>
                <a:spcPct val="90000"/>
              </a:lnSpc>
              <a:spcBef>
                <a:spcPts val="0"/>
              </a:spcBef>
              <a:spcAft>
                <a:spcPts val="0"/>
              </a:spcAft>
              <a:buNone/>
              <a:defRPr sz="2000">
                <a:latin typeface="Calibri Light"/>
                <a:cs typeface="Calibri Light"/>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GB"/>
              <a:t>Click to edit Master text styles</a:t>
            </a:r>
          </a:p>
        </p:txBody>
      </p:sp>
      <p:sp>
        <p:nvSpPr>
          <p:cNvPr id="7" name="Slide Number Placeholder 6"/>
          <p:cNvSpPr>
            <a:spLocks noGrp="1"/>
          </p:cNvSpPr>
          <p:nvPr>
            <p:ph type="sldNum" sz="quarter" idx="12"/>
          </p:nvPr>
        </p:nvSpPr>
        <p:spPr>
          <a:xfrm>
            <a:off x="5362210" y="6359176"/>
            <a:ext cx="1401804" cy="365125"/>
          </a:xfrm>
          <a:prstGeom prst="rect">
            <a:avLst/>
          </a:prstGeom>
        </p:spPr>
        <p:txBody>
          <a:bodyPr/>
          <a:lstStyle/>
          <a:p>
            <a:fld id="{F56C8676-1494-424A-9EE1-69F4EB666BA8}" type="slidenum">
              <a:rPr lang="en-US" smtClean="0"/>
              <a:t>‹#›</a:t>
            </a:fld>
            <a:endParaRPr lang="en-US"/>
          </a:p>
        </p:txBody>
      </p:sp>
      <p:sp>
        <p:nvSpPr>
          <p:cNvPr id="11" name="Text Placeholder 3"/>
          <p:cNvSpPr>
            <a:spLocks noGrp="1"/>
          </p:cNvSpPr>
          <p:nvPr>
            <p:ph type="body" sz="half" idx="13"/>
          </p:nvPr>
        </p:nvSpPr>
        <p:spPr>
          <a:xfrm>
            <a:off x="628953" y="4979318"/>
            <a:ext cx="10929415" cy="572399"/>
          </a:xfrm>
          <a:prstGeom prst="rect">
            <a:avLst/>
          </a:prstGeom>
        </p:spPr>
        <p:txBody>
          <a:bodyPr>
            <a:normAutofit/>
          </a:bodyPr>
          <a:lstStyle>
            <a:lvl1pPr marL="0" indent="0" algn="ctr">
              <a:lnSpc>
                <a:spcPct val="85000"/>
              </a:lnSpc>
              <a:spcBef>
                <a:spcPts val="0"/>
              </a:spcBef>
              <a:spcAft>
                <a:spcPts val="0"/>
              </a:spcAft>
              <a:buNone/>
              <a:defRPr sz="2400" b="1" i="0" cap="all">
                <a:solidFill>
                  <a:schemeClr val="tx2"/>
                </a:solidFill>
                <a:latin typeface="Calibri"/>
                <a:cs typeface="Calibri"/>
              </a:defRPr>
            </a:lvl1pPr>
            <a:lvl2pPr marL="609570" indent="0">
              <a:buNone/>
              <a:defRPr sz="1600"/>
            </a:lvl2pPr>
            <a:lvl3pPr marL="1219140" indent="0">
              <a:buNone/>
              <a:defRPr sz="1333"/>
            </a:lvl3pPr>
            <a:lvl4pPr marL="1828709" indent="0">
              <a:buNone/>
              <a:defRPr sz="1200"/>
            </a:lvl4pPr>
            <a:lvl5pPr marL="2438278" indent="0">
              <a:buNone/>
              <a:defRPr sz="1200"/>
            </a:lvl5pPr>
            <a:lvl6pPr marL="3047848" indent="0">
              <a:buNone/>
              <a:defRPr sz="1200"/>
            </a:lvl6pPr>
            <a:lvl7pPr marL="3657418" indent="0">
              <a:buNone/>
              <a:defRPr sz="1200"/>
            </a:lvl7pPr>
            <a:lvl8pPr marL="4266987" indent="0">
              <a:buNone/>
              <a:defRPr sz="1200"/>
            </a:lvl8pPr>
            <a:lvl9pPr marL="4876557" indent="0">
              <a:buNone/>
              <a:defRPr sz="1200"/>
            </a:lvl9pPr>
          </a:lstStyle>
          <a:p>
            <a:pPr lvl="0"/>
            <a:r>
              <a:rPr lang="en-GB"/>
              <a:t>Click to edit Master text styles</a:t>
            </a:r>
          </a:p>
        </p:txBody>
      </p:sp>
      <p:sp>
        <p:nvSpPr>
          <p:cNvPr id="6" name="Title 5"/>
          <p:cNvSpPr>
            <a:spLocks noGrp="1"/>
          </p:cNvSpPr>
          <p:nvPr>
            <p:ph type="title"/>
          </p:nvPr>
        </p:nvSpPr>
        <p:spPr>
          <a:xfrm>
            <a:off x="628952" y="105175"/>
            <a:ext cx="10692193" cy="1131101"/>
          </a:xfrm>
        </p:spPr>
        <p:txBody>
          <a:bodyPr/>
          <a:lstStyle/>
          <a:p>
            <a:r>
              <a:rPr lang="en-GB"/>
              <a:t>Click to edit Master title style</a:t>
            </a:r>
            <a:endParaRPr lang="en-US"/>
          </a:p>
        </p:txBody>
      </p:sp>
    </p:spTree>
    <p:extLst>
      <p:ext uri="{BB962C8B-B14F-4D97-AF65-F5344CB8AC3E}">
        <p14:creationId xmlns:p14="http://schemas.microsoft.com/office/powerpoint/2010/main" val="2747054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ransition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p:cNvSpPr>
            <a:spLocks noGrp="1"/>
          </p:cNvSpPr>
          <p:nvPr>
            <p:ph type="ctrTitle" hasCustomPrompt="1"/>
          </p:nvPr>
        </p:nvSpPr>
        <p:spPr>
          <a:xfrm>
            <a:off x="644398" y="2603761"/>
            <a:ext cx="10584434" cy="1724467"/>
          </a:xfrm>
        </p:spPr>
        <p:txBody>
          <a:bodyPr anchor="ctr" anchorCtr="0">
            <a:normAutofit/>
          </a:bodyPr>
          <a:lstStyle>
            <a:lvl1pPr algn="l">
              <a:lnSpc>
                <a:spcPct val="100000"/>
              </a:lnSpc>
              <a:defRPr sz="3733" b="1" i="0" cap="none" baseline="0">
                <a:solidFill>
                  <a:schemeClr val="accent1"/>
                </a:solidFill>
                <a:latin typeface="Calibri"/>
                <a:cs typeface="Arial"/>
              </a:defRPr>
            </a:lvl1pPr>
          </a:lstStyle>
          <a:p>
            <a:r>
              <a:rPr lang="en-US"/>
              <a:t>Transition Slide / Section Title </a:t>
            </a:r>
            <a:br>
              <a:rPr lang="en-US"/>
            </a:br>
            <a:r>
              <a:rPr lang="en-US"/>
              <a:t>This can be a sentence up to three lines</a:t>
            </a:r>
          </a:p>
        </p:txBody>
      </p:sp>
      <p:sp>
        <p:nvSpPr>
          <p:cNvPr id="4" name="Text Placeholder 3"/>
          <p:cNvSpPr>
            <a:spLocks noGrp="1"/>
          </p:cNvSpPr>
          <p:nvPr>
            <p:ph type="body" sz="quarter" idx="10" hasCustomPrompt="1"/>
          </p:nvPr>
        </p:nvSpPr>
        <p:spPr>
          <a:xfrm>
            <a:off x="644396" y="4499852"/>
            <a:ext cx="10584433" cy="919960"/>
          </a:xfrm>
        </p:spPr>
        <p:txBody>
          <a:bodyPr anchor="ctr" anchorCtr="0">
            <a:noAutofit/>
          </a:bodyPr>
          <a:lstStyle>
            <a:lvl1pPr marL="0" indent="0">
              <a:buFontTx/>
              <a:buNone/>
              <a:defRPr sz="2400" b="1" i="0">
                <a:solidFill>
                  <a:schemeClr val="bg2"/>
                </a:solidFill>
                <a:latin typeface="Calibri"/>
              </a:defRPr>
            </a:lvl1pPr>
            <a:lvl2pPr marL="402317" indent="0">
              <a:buFontTx/>
              <a:buNone/>
              <a:defRPr sz="2400" b="1" i="0">
                <a:solidFill>
                  <a:schemeClr val="tx2"/>
                </a:solidFill>
                <a:latin typeface="Calibri"/>
              </a:defRPr>
            </a:lvl2pPr>
            <a:lvl3pPr marL="731484" indent="0">
              <a:buFontTx/>
              <a:buNone/>
              <a:defRPr sz="2400" b="1" i="0">
                <a:solidFill>
                  <a:schemeClr val="tx2"/>
                </a:solidFill>
                <a:latin typeface="Calibri"/>
              </a:defRPr>
            </a:lvl3pPr>
            <a:lvl4pPr marL="1060651" indent="0">
              <a:buFontTx/>
              <a:buNone/>
              <a:defRPr sz="2400" b="1" i="0">
                <a:solidFill>
                  <a:schemeClr val="tx2"/>
                </a:solidFill>
                <a:latin typeface="Calibri"/>
              </a:defRPr>
            </a:lvl4pPr>
            <a:lvl5pPr marL="1414202" indent="0">
              <a:buFontTx/>
              <a:buNone/>
              <a:defRPr sz="2400" b="1" i="0">
                <a:solidFill>
                  <a:schemeClr val="tx2"/>
                </a:solidFill>
                <a:latin typeface="Calibri"/>
              </a:defRPr>
            </a:lvl5pPr>
          </a:lstStyle>
          <a:p>
            <a:pPr lvl="0"/>
            <a:r>
              <a:rPr lang="en-US"/>
              <a:t>Subhead if needed</a:t>
            </a:r>
          </a:p>
        </p:txBody>
      </p:sp>
      <p:sp>
        <p:nvSpPr>
          <p:cNvPr id="7" name="TextBox 6">
            <a:extLst>
              <a:ext uri="{FF2B5EF4-FFF2-40B4-BE49-F238E27FC236}">
                <a16:creationId xmlns:a16="http://schemas.microsoft.com/office/drawing/2014/main" id="{A5161CC1-95DF-7547-986A-60F14C56ADB7}"/>
              </a:ext>
            </a:extLst>
          </p:cNvPr>
          <p:cNvSpPr txBox="1"/>
          <p:nvPr/>
        </p:nvSpPr>
        <p:spPr>
          <a:xfrm>
            <a:off x="11489652" y="141768"/>
            <a:ext cx="609995" cy="205121"/>
          </a:xfrm>
          <a:prstGeom prst="rect">
            <a:avLst/>
          </a:prstGeom>
          <a:noFill/>
        </p:spPr>
        <p:txBody>
          <a:bodyPr wrap="square" lIns="0" tIns="0" rIns="0" bIns="0" rtlCol="0" anchor="ctr" anchorCtr="0">
            <a:spAutoFit/>
          </a:bodyPr>
          <a:lstStyle/>
          <a:p>
            <a:pPr algn="ctr"/>
            <a:r>
              <a:rPr lang="en-US" sz="1300" b="0" i="0" kern="0" spc="0" baseline="0">
                <a:solidFill>
                  <a:schemeClr val="tx1"/>
                </a:solidFill>
                <a:latin typeface="Arial"/>
                <a:cs typeface="Arial"/>
              </a:rPr>
              <a:t>#RSAC</a:t>
            </a:r>
          </a:p>
        </p:txBody>
      </p:sp>
      <p:sp>
        <p:nvSpPr>
          <p:cNvPr id="9" name="TextBox 8">
            <a:extLst>
              <a:ext uri="{FF2B5EF4-FFF2-40B4-BE49-F238E27FC236}">
                <a16:creationId xmlns:a16="http://schemas.microsoft.com/office/drawing/2014/main" id="{685CCCF1-FD64-D84D-AB68-0540E3E98052}"/>
              </a:ext>
            </a:extLst>
          </p:cNvPr>
          <p:cNvSpPr txBox="1"/>
          <p:nvPr userDrawn="1"/>
        </p:nvSpPr>
        <p:spPr>
          <a:xfrm>
            <a:off x="11399175" y="6481245"/>
            <a:ext cx="609995" cy="215444"/>
          </a:xfrm>
          <a:prstGeom prst="rect">
            <a:avLst/>
          </a:prstGeom>
          <a:noFill/>
        </p:spPr>
        <p:txBody>
          <a:bodyPr wrap="square" lIns="0" tIns="0" rIns="0" bIns="0" rtlCol="0" anchor="ctr" anchorCtr="0">
            <a:spAutoFit/>
          </a:bodyPr>
          <a:lstStyle/>
          <a:p>
            <a:pPr algn="ctr"/>
            <a:r>
              <a:rPr lang="en-US" sz="1400" b="0" i="0" spc="0">
                <a:solidFill>
                  <a:schemeClr val="bg2"/>
                </a:solidFill>
                <a:latin typeface="Arial"/>
                <a:cs typeface="Arial"/>
              </a:rPr>
              <a:t>#RSAC</a:t>
            </a:r>
          </a:p>
        </p:txBody>
      </p:sp>
      <p:pic>
        <p:nvPicPr>
          <p:cNvPr id="10" name="Picture 9">
            <a:extLst>
              <a:ext uri="{FF2B5EF4-FFF2-40B4-BE49-F238E27FC236}">
                <a16:creationId xmlns:a16="http://schemas.microsoft.com/office/drawing/2014/main" id="{C909088F-EEC4-2147-BD60-4B050632A41C}"/>
              </a:ext>
            </a:extLst>
          </p:cNvPr>
          <p:cNvPicPr>
            <a:picLocks noChangeAspect="1"/>
          </p:cNvPicPr>
          <p:nvPr userDrawn="1"/>
        </p:nvPicPr>
        <p:blipFill>
          <a:blip r:embed="rId3"/>
          <a:stretch>
            <a:fillRect/>
          </a:stretch>
        </p:blipFill>
        <p:spPr>
          <a:xfrm>
            <a:off x="540258" y="516382"/>
            <a:ext cx="4838700" cy="393700"/>
          </a:xfrm>
          <a:prstGeom prst="rect">
            <a:avLst/>
          </a:prstGeom>
        </p:spPr>
      </p:pic>
    </p:spTree>
    <p:extLst>
      <p:ext uri="{BB962C8B-B14F-4D97-AF65-F5344CB8AC3E}">
        <p14:creationId xmlns:p14="http://schemas.microsoft.com/office/powerpoint/2010/main" val="4044395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Title Slide - 2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4380CE4-935E-0847-A6AC-4ADA58D0B365}"/>
              </a:ext>
            </a:extLst>
          </p:cNvPr>
          <p:cNvSpPr txBox="1"/>
          <p:nvPr/>
        </p:nvSpPr>
        <p:spPr>
          <a:xfrm>
            <a:off x="11399175" y="6481245"/>
            <a:ext cx="609995" cy="215444"/>
          </a:xfrm>
          <a:prstGeom prst="rect">
            <a:avLst/>
          </a:prstGeom>
          <a:noFill/>
        </p:spPr>
        <p:txBody>
          <a:bodyPr wrap="square" lIns="0" tIns="0" rIns="0" bIns="0" rtlCol="0" anchor="ctr" anchorCtr="0">
            <a:spAutoFit/>
          </a:bodyPr>
          <a:lstStyle/>
          <a:p>
            <a:pPr algn="ctr"/>
            <a:r>
              <a:rPr lang="en-US" sz="1400" b="0" i="0" spc="0">
                <a:solidFill>
                  <a:schemeClr val="bg2"/>
                </a:solidFill>
                <a:latin typeface="Arial"/>
                <a:cs typeface="Arial"/>
              </a:rPr>
              <a:t>#RSAC</a:t>
            </a:r>
          </a:p>
        </p:txBody>
      </p:sp>
      <p:sp>
        <p:nvSpPr>
          <p:cNvPr id="11" name="TextBox 10">
            <a:extLst>
              <a:ext uri="{FF2B5EF4-FFF2-40B4-BE49-F238E27FC236}">
                <a16:creationId xmlns:a16="http://schemas.microsoft.com/office/drawing/2014/main" id="{457DAAF9-CE9E-8941-9948-22CE028B238F}"/>
              </a:ext>
            </a:extLst>
          </p:cNvPr>
          <p:cNvSpPr txBox="1"/>
          <p:nvPr/>
        </p:nvSpPr>
        <p:spPr>
          <a:xfrm>
            <a:off x="528062" y="2891665"/>
            <a:ext cx="1360687" cy="276999"/>
          </a:xfrm>
          <a:prstGeom prst="rect">
            <a:avLst/>
          </a:prstGeom>
          <a:noFill/>
        </p:spPr>
        <p:txBody>
          <a:bodyPr wrap="square" lIns="0" tIns="0" rIns="0" bIns="0" rtlCol="0">
            <a:spAutoFit/>
          </a:bodyPr>
          <a:lstStyle/>
          <a:p>
            <a:r>
              <a:rPr lang="en-US" sz="1800">
                <a:solidFill>
                  <a:schemeClr val="bg2"/>
                </a:solidFill>
                <a:latin typeface="Calibri"/>
                <a:cs typeface="Calibri"/>
              </a:rPr>
              <a:t>SESSION ID:</a:t>
            </a:r>
          </a:p>
        </p:txBody>
      </p:sp>
      <p:sp>
        <p:nvSpPr>
          <p:cNvPr id="12" name="Title 1"/>
          <p:cNvSpPr>
            <a:spLocks noGrp="1"/>
          </p:cNvSpPr>
          <p:nvPr>
            <p:ph type="ctrTitle" hasCustomPrompt="1"/>
          </p:nvPr>
        </p:nvSpPr>
        <p:spPr>
          <a:xfrm>
            <a:off x="528062" y="3367774"/>
            <a:ext cx="11194546" cy="1393873"/>
          </a:xfrm>
        </p:spPr>
        <p:txBody>
          <a:bodyPr anchor="t" anchorCtr="0">
            <a:normAutofit/>
          </a:bodyPr>
          <a:lstStyle>
            <a:lvl1pPr algn="l">
              <a:lnSpc>
                <a:spcPct val="85000"/>
              </a:lnSpc>
              <a:defRPr sz="4000" b="1" i="0" cap="none" baseline="0">
                <a:solidFill>
                  <a:schemeClr val="bg1"/>
                </a:solidFill>
                <a:latin typeface="Calibri"/>
                <a:cs typeface="Calibri"/>
              </a:defRPr>
            </a:lvl1pPr>
          </a:lstStyle>
          <a:p>
            <a:r>
              <a:rPr lang="en-US"/>
              <a:t>Session Title: Calibri Bold 40pt Initial Caps, Up To Two Lines In Length</a:t>
            </a:r>
          </a:p>
        </p:txBody>
      </p:sp>
      <p:sp>
        <p:nvSpPr>
          <p:cNvPr id="14" name="Text Placeholder 4"/>
          <p:cNvSpPr>
            <a:spLocks noGrp="1"/>
          </p:cNvSpPr>
          <p:nvPr>
            <p:ph type="body" sz="quarter" idx="10" hasCustomPrompt="1"/>
          </p:nvPr>
        </p:nvSpPr>
        <p:spPr>
          <a:xfrm>
            <a:off x="1677995" y="2896862"/>
            <a:ext cx="1360687" cy="246739"/>
          </a:xfrm>
          <a:prstGeom prst="rect">
            <a:avLst/>
          </a:prstGeom>
        </p:spPr>
        <p:txBody>
          <a:bodyPr lIns="0" tIns="0" rIns="0" bIns="0">
            <a:noAutofit/>
          </a:bodyPr>
          <a:lstStyle>
            <a:lvl1pPr marL="0" indent="0">
              <a:lnSpc>
                <a:spcPct val="100000"/>
              </a:lnSpc>
              <a:spcAft>
                <a:spcPts val="0"/>
              </a:spcAft>
              <a:buFontTx/>
              <a:buNone/>
              <a:defRPr lang="en-US" sz="1800" b="1" kern="1200" dirty="0" smtClean="0">
                <a:solidFill>
                  <a:schemeClr val="bg2"/>
                </a:solidFill>
                <a:latin typeface="Calibri"/>
                <a:ea typeface="+mn-ea"/>
                <a:cs typeface="Calibri"/>
              </a:defRPr>
            </a:lvl1pPr>
          </a:lstStyle>
          <a:p>
            <a:pPr lvl="0"/>
            <a:r>
              <a:rPr lang="en-US"/>
              <a:t>XXXX-XXXX</a:t>
            </a:r>
          </a:p>
        </p:txBody>
      </p:sp>
      <p:pic>
        <p:nvPicPr>
          <p:cNvPr id="5" name="Picture 4">
            <a:extLst>
              <a:ext uri="{FF2B5EF4-FFF2-40B4-BE49-F238E27FC236}">
                <a16:creationId xmlns:a16="http://schemas.microsoft.com/office/drawing/2014/main" id="{2173E7B2-FDAE-954A-98A5-225D852CC165}"/>
              </a:ext>
            </a:extLst>
          </p:cNvPr>
          <p:cNvPicPr>
            <a:picLocks noChangeAspect="1"/>
          </p:cNvPicPr>
          <p:nvPr userDrawn="1"/>
        </p:nvPicPr>
        <p:blipFill>
          <a:blip r:embed="rId3"/>
          <a:stretch>
            <a:fillRect/>
          </a:stretch>
        </p:blipFill>
        <p:spPr>
          <a:xfrm>
            <a:off x="546350" y="514956"/>
            <a:ext cx="4838700" cy="927100"/>
          </a:xfrm>
          <a:prstGeom prst="rect">
            <a:avLst/>
          </a:prstGeom>
        </p:spPr>
      </p:pic>
      <p:sp>
        <p:nvSpPr>
          <p:cNvPr id="9" name="Text Placeholder 7">
            <a:extLst>
              <a:ext uri="{FF2B5EF4-FFF2-40B4-BE49-F238E27FC236}">
                <a16:creationId xmlns:a16="http://schemas.microsoft.com/office/drawing/2014/main" id="{ECC7BDAD-3E62-C247-A271-7168B2A98340}"/>
              </a:ext>
            </a:extLst>
          </p:cNvPr>
          <p:cNvSpPr>
            <a:spLocks noGrp="1"/>
          </p:cNvSpPr>
          <p:nvPr>
            <p:ph type="body" sz="quarter" idx="11" hasCustomPrompt="1"/>
          </p:nvPr>
        </p:nvSpPr>
        <p:spPr>
          <a:xfrm>
            <a:off x="528062" y="4761647"/>
            <a:ext cx="5350659" cy="513761"/>
          </a:xfrm>
          <a:prstGeom prst="rect">
            <a:avLst/>
          </a:prstGeom>
        </p:spPr>
        <p:txBody>
          <a:bodyPr lIns="0" tIns="0" rIns="0" bIns="0" anchor="b" anchorCtr="0">
            <a:noAutofit/>
          </a:bodyPr>
          <a:lstStyle>
            <a:lvl1pPr marL="0" indent="0" algn="l" defTabSz="609570" rtl="0" eaLnBrk="1" latinLnBrk="0" hangingPunct="1">
              <a:lnSpc>
                <a:spcPct val="95000"/>
              </a:lnSpc>
              <a:spcAft>
                <a:spcPts val="0"/>
              </a:spcAft>
              <a:buFontTx/>
              <a:buNone/>
              <a:defRPr lang="en-US" sz="2000" b="1" kern="1200" dirty="0" smtClean="0">
                <a:solidFill>
                  <a:schemeClr val="accent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a:t>Co-Speaker Name 1</a:t>
            </a:r>
          </a:p>
        </p:txBody>
      </p:sp>
      <p:sp>
        <p:nvSpPr>
          <p:cNvPr id="10" name="Text Placeholder 2">
            <a:extLst>
              <a:ext uri="{FF2B5EF4-FFF2-40B4-BE49-F238E27FC236}">
                <a16:creationId xmlns:a16="http://schemas.microsoft.com/office/drawing/2014/main" id="{52A8E66E-1EB5-6144-9774-3B8DB27AB077}"/>
              </a:ext>
            </a:extLst>
          </p:cNvPr>
          <p:cNvSpPr>
            <a:spLocks noGrp="1"/>
          </p:cNvSpPr>
          <p:nvPr>
            <p:ph type="body" sz="quarter" idx="13" hasCustomPrompt="1"/>
          </p:nvPr>
        </p:nvSpPr>
        <p:spPr>
          <a:xfrm>
            <a:off x="528066" y="5364861"/>
            <a:ext cx="5350655" cy="1246613"/>
          </a:xfrm>
        </p:spPr>
        <p:txBody>
          <a:bodyPr lIns="0" tIns="0" rIns="0" bIns="0">
            <a:normAutofit/>
          </a:bodyPr>
          <a:lstStyle>
            <a:lvl1pPr marL="0" indent="0" algn="l">
              <a:lnSpc>
                <a:spcPct val="100000"/>
              </a:lnSpc>
              <a:spcBef>
                <a:spcPts val="0"/>
              </a:spcBef>
              <a:spcAft>
                <a:spcPts val="0"/>
              </a:spcAft>
              <a:buFontTx/>
              <a:buNone/>
              <a:defRPr sz="1800" b="0" i="0" baseline="0">
                <a:solidFill>
                  <a:schemeClr val="bg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a:t>Speaker Title</a:t>
            </a:r>
            <a:br>
              <a:rPr lang="en-US"/>
            </a:br>
            <a:r>
              <a:rPr lang="en-US"/>
              <a:t>Company/Organization</a:t>
            </a:r>
            <a:br>
              <a:rPr lang="en-US"/>
            </a:br>
            <a:r>
              <a:rPr lang="en-US"/>
              <a:t>@Twitter handle</a:t>
            </a:r>
          </a:p>
        </p:txBody>
      </p:sp>
      <p:sp>
        <p:nvSpPr>
          <p:cNvPr id="15" name="Text Placeholder 7">
            <a:extLst>
              <a:ext uri="{FF2B5EF4-FFF2-40B4-BE49-F238E27FC236}">
                <a16:creationId xmlns:a16="http://schemas.microsoft.com/office/drawing/2014/main" id="{4F1949B1-85B5-904E-90D8-2CAB47E46902}"/>
              </a:ext>
            </a:extLst>
          </p:cNvPr>
          <p:cNvSpPr>
            <a:spLocks noGrp="1"/>
          </p:cNvSpPr>
          <p:nvPr>
            <p:ph type="body" sz="quarter" idx="14" hasCustomPrompt="1"/>
          </p:nvPr>
        </p:nvSpPr>
        <p:spPr>
          <a:xfrm>
            <a:off x="6157897" y="4761647"/>
            <a:ext cx="5350659" cy="513761"/>
          </a:xfrm>
          <a:prstGeom prst="rect">
            <a:avLst/>
          </a:prstGeom>
        </p:spPr>
        <p:txBody>
          <a:bodyPr lIns="0" tIns="0" rIns="0" bIns="0" anchor="b" anchorCtr="0">
            <a:noAutofit/>
          </a:bodyPr>
          <a:lstStyle>
            <a:lvl1pPr marL="0" indent="0" algn="l" defTabSz="609570" rtl="0" eaLnBrk="1" latinLnBrk="0" hangingPunct="1">
              <a:lnSpc>
                <a:spcPct val="95000"/>
              </a:lnSpc>
              <a:spcAft>
                <a:spcPts val="0"/>
              </a:spcAft>
              <a:buFontTx/>
              <a:buNone/>
              <a:defRPr lang="en-US" sz="2000" b="1" kern="1200" dirty="0" smtClean="0">
                <a:solidFill>
                  <a:schemeClr val="accent1"/>
                </a:solidFill>
                <a:latin typeface="Calibri"/>
                <a:ea typeface="+mn-ea"/>
                <a:cs typeface="Calibri"/>
              </a:defRPr>
            </a:lvl1pPr>
            <a:lvl2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2pPr>
            <a:lvl3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3pPr>
            <a:lvl4pPr marL="0" indent="0" algn="l" defTabSz="609570" rtl="0" eaLnBrk="1" latinLnBrk="0" hangingPunct="1">
              <a:lnSpc>
                <a:spcPct val="100000"/>
              </a:lnSpc>
              <a:spcAft>
                <a:spcPts val="0"/>
              </a:spcAft>
              <a:buFontTx/>
              <a:buNone/>
              <a:defRPr lang="en-US" sz="2400" kern="1200" dirty="0" smtClean="0">
                <a:solidFill>
                  <a:schemeClr val="tx1"/>
                </a:solidFill>
                <a:latin typeface="Arial"/>
                <a:ea typeface="+mn-ea"/>
                <a:cs typeface="Arial"/>
              </a:defRPr>
            </a:lvl4pPr>
            <a:lvl5pPr marL="0" indent="0" algn="l" defTabSz="609570" rtl="0" eaLnBrk="1" latinLnBrk="0" hangingPunct="1">
              <a:lnSpc>
                <a:spcPct val="100000"/>
              </a:lnSpc>
              <a:spcAft>
                <a:spcPts val="0"/>
              </a:spcAft>
              <a:buFontTx/>
              <a:buNone/>
              <a:defRPr lang="en-US" sz="2400" kern="1200" dirty="0">
                <a:solidFill>
                  <a:schemeClr val="tx1"/>
                </a:solidFill>
                <a:latin typeface="Arial"/>
                <a:ea typeface="+mn-ea"/>
                <a:cs typeface="Arial"/>
              </a:defRPr>
            </a:lvl5pPr>
          </a:lstStyle>
          <a:p>
            <a:pPr lvl="0"/>
            <a:r>
              <a:rPr lang="en-US"/>
              <a:t>Co-Speaker Name 2</a:t>
            </a:r>
          </a:p>
        </p:txBody>
      </p:sp>
      <p:sp>
        <p:nvSpPr>
          <p:cNvPr id="16" name="Text Placeholder 2">
            <a:extLst>
              <a:ext uri="{FF2B5EF4-FFF2-40B4-BE49-F238E27FC236}">
                <a16:creationId xmlns:a16="http://schemas.microsoft.com/office/drawing/2014/main" id="{097E9722-EF8A-6342-BAF9-0509B05ECE74}"/>
              </a:ext>
            </a:extLst>
          </p:cNvPr>
          <p:cNvSpPr>
            <a:spLocks noGrp="1"/>
          </p:cNvSpPr>
          <p:nvPr>
            <p:ph type="body" sz="quarter" idx="15" hasCustomPrompt="1"/>
          </p:nvPr>
        </p:nvSpPr>
        <p:spPr>
          <a:xfrm>
            <a:off x="6157901" y="5364861"/>
            <a:ext cx="5350655" cy="1246613"/>
          </a:xfrm>
        </p:spPr>
        <p:txBody>
          <a:bodyPr lIns="0" tIns="0" rIns="0" bIns="0">
            <a:normAutofit/>
          </a:bodyPr>
          <a:lstStyle>
            <a:lvl1pPr marL="0" indent="0" algn="l">
              <a:lnSpc>
                <a:spcPct val="100000"/>
              </a:lnSpc>
              <a:spcBef>
                <a:spcPts val="0"/>
              </a:spcBef>
              <a:spcAft>
                <a:spcPts val="0"/>
              </a:spcAft>
              <a:buFontTx/>
              <a:buNone/>
              <a:defRPr sz="1800" b="0" i="0" baseline="0">
                <a:solidFill>
                  <a:schemeClr val="bg1"/>
                </a:solidFill>
              </a:defRPr>
            </a:lvl1pPr>
            <a:lvl2pPr indent="0" algn="ctr">
              <a:lnSpc>
                <a:spcPct val="100000"/>
              </a:lnSpc>
              <a:spcBef>
                <a:spcPts val="0"/>
              </a:spcBef>
              <a:spcAft>
                <a:spcPts val="0"/>
              </a:spcAft>
              <a:buFontTx/>
              <a:buNone/>
              <a:defRPr sz="1867" b="0" i="0" baseline="0">
                <a:solidFill>
                  <a:schemeClr val="tx1"/>
                </a:solidFill>
              </a:defRPr>
            </a:lvl2pPr>
            <a:lvl3pPr indent="0" algn="ctr">
              <a:lnSpc>
                <a:spcPct val="100000"/>
              </a:lnSpc>
              <a:spcBef>
                <a:spcPts val="0"/>
              </a:spcBef>
              <a:spcAft>
                <a:spcPts val="0"/>
              </a:spcAft>
              <a:buFontTx/>
              <a:buNone/>
              <a:defRPr sz="1867" b="0" i="0" baseline="0">
                <a:solidFill>
                  <a:schemeClr val="tx1"/>
                </a:solidFill>
              </a:defRPr>
            </a:lvl3pPr>
            <a:lvl4pPr indent="0" algn="ctr">
              <a:lnSpc>
                <a:spcPct val="100000"/>
              </a:lnSpc>
              <a:spcBef>
                <a:spcPts val="0"/>
              </a:spcBef>
              <a:spcAft>
                <a:spcPts val="0"/>
              </a:spcAft>
              <a:buFontTx/>
              <a:buNone/>
              <a:defRPr sz="1867" b="0" i="0" baseline="0">
                <a:solidFill>
                  <a:schemeClr val="tx1"/>
                </a:solidFill>
              </a:defRPr>
            </a:lvl4pPr>
            <a:lvl5pPr indent="0" algn="ctr">
              <a:lnSpc>
                <a:spcPct val="100000"/>
              </a:lnSpc>
              <a:spcBef>
                <a:spcPts val="0"/>
              </a:spcBef>
              <a:spcAft>
                <a:spcPts val="0"/>
              </a:spcAft>
              <a:buFontTx/>
              <a:buNone/>
              <a:defRPr sz="1867" b="0" i="0" baseline="0">
                <a:solidFill>
                  <a:schemeClr val="tx1"/>
                </a:solidFill>
              </a:defRPr>
            </a:lvl5pPr>
          </a:lstStyle>
          <a:p>
            <a:pPr lvl="0"/>
            <a:r>
              <a:rPr lang="en-US"/>
              <a:t>Speaker Title</a:t>
            </a:r>
            <a:br>
              <a:rPr lang="en-US"/>
            </a:br>
            <a:r>
              <a:rPr lang="en-US"/>
              <a:t>Company/Organization</a:t>
            </a:r>
            <a:br>
              <a:rPr lang="en-US"/>
            </a:br>
            <a:r>
              <a:rPr lang="en-US"/>
              <a:t>@Twitter handle</a:t>
            </a:r>
          </a:p>
        </p:txBody>
      </p:sp>
    </p:spTree>
    <p:extLst>
      <p:ext uri="{BB962C8B-B14F-4D97-AF65-F5344CB8AC3E}">
        <p14:creationId xmlns:p14="http://schemas.microsoft.com/office/powerpoint/2010/main" val="1174592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952" y="128316"/>
            <a:ext cx="10692193" cy="1131101"/>
          </a:xfrm>
          <a:prstGeom prst="rect">
            <a:avLst/>
          </a:prstGeom>
        </p:spPr>
        <p:txBody>
          <a:bodyPr vert="horz" lIns="0" tIns="0" rIns="0" bIns="0" rtlCol="0" anchor="ctr">
            <a:normAutofit/>
          </a:bodyPr>
          <a:lstStyle/>
          <a:p>
            <a:endParaRPr lang="en-US"/>
          </a:p>
        </p:txBody>
      </p:sp>
      <p:sp>
        <p:nvSpPr>
          <p:cNvPr id="4" name="Slide Number Placeholder 3"/>
          <p:cNvSpPr>
            <a:spLocks noGrp="1"/>
          </p:cNvSpPr>
          <p:nvPr>
            <p:ph type="sldNum" sz="quarter" idx="4"/>
          </p:nvPr>
        </p:nvSpPr>
        <p:spPr>
          <a:xfrm>
            <a:off x="4646444" y="6354099"/>
            <a:ext cx="2844800" cy="366183"/>
          </a:xfrm>
          <a:prstGeom prst="rect">
            <a:avLst/>
          </a:prstGeom>
        </p:spPr>
        <p:txBody>
          <a:bodyPr vert="horz" lIns="91440" tIns="45720" rIns="91440" bIns="45720" rtlCol="0" anchor="ctr"/>
          <a:lstStyle>
            <a:lvl1pPr algn="ctr">
              <a:defRPr sz="1733" b="1">
                <a:solidFill>
                  <a:schemeClr val="accent2"/>
                </a:solidFill>
                <a:latin typeface="Calibri"/>
                <a:cs typeface="Calibri"/>
              </a:defRPr>
            </a:lvl1pPr>
          </a:lstStyle>
          <a:p>
            <a:fld id="{B8544877-F3A8-CE46-A6B4-1CFDD9336978}" type="slidenum">
              <a:rPr lang="en-US" smtClean="0"/>
              <a:pPr/>
              <a:t>‹#›</a:t>
            </a:fld>
            <a:endParaRPr lang="en-US"/>
          </a:p>
        </p:txBody>
      </p:sp>
      <p:sp>
        <p:nvSpPr>
          <p:cNvPr id="11" name="TextBox 10"/>
          <p:cNvSpPr txBox="1"/>
          <p:nvPr userDrawn="1"/>
        </p:nvSpPr>
        <p:spPr>
          <a:xfrm>
            <a:off x="11489652" y="141768"/>
            <a:ext cx="609995" cy="205121"/>
          </a:xfrm>
          <a:prstGeom prst="rect">
            <a:avLst/>
          </a:prstGeom>
          <a:noFill/>
        </p:spPr>
        <p:txBody>
          <a:bodyPr wrap="square" lIns="0" tIns="0" rIns="0" bIns="0" rtlCol="0" anchor="ctr" anchorCtr="0">
            <a:spAutoFit/>
          </a:bodyPr>
          <a:lstStyle/>
          <a:p>
            <a:pPr algn="ctr"/>
            <a:r>
              <a:rPr lang="en-US" sz="1300" b="0" i="0" kern="0" spc="0" baseline="0">
                <a:solidFill>
                  <a:schemeClr val="tx1"/>
                </a:solidFill>
                <a:latin typeface="Arial"/>
                <a:cs typeface="Arial"/>
              </a:rPr>
              <a:t>#RSAC</a:t>
            </a:r>
          </a:p>
        </p:txBody>
      </p:sp>
      <p:sp>
        <p:nvSpPr>
          <p:cNvPr id="14" name="Text Placeholder 2"/>
          <p:cNvSpPr>
            <a:spLocks noGrp="1"/>
          </p:cNvSpPr>
          <p:nvPr>
            <p:ph type="body" idx="1"/>
          </p:nvPr>
        </p:nvSpPr>
        <p:spPr>
          <a:xfrm>
            <a:off x="657922" y="1487363"/>
            <a:ext cx="11102737" cy="4674980"/>
          </a:xfrm>
          <a:prstGeom prst="rect">
            <a:avLst/>
          </a:prstGeom>
        </p:spPr>
        <p:txBody>
          <a:bodyPr vert="horz" lIns="0" tIns="0" rIns="0" bIns="0" rtlCol="0">
            <a:normAutofit/>
          </a:bodyPr>
          <a:lstStyle/>
          <a:p>
            <a:pPr lvl="0"/>
            <a:r>
              <a:rPr lang="en-US"/>
              <a:t>Bullet text here</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4329C461-AB4A-D14D-99E5-C81CA247CA0F}"/>
              </a:ext>
            </a:extLst>
          </p:cNvPr>
          <p:cNvPicPr>
            <a:picLocks noChangeAspect="1"/>
          </p:cNvPicPr>
          <p:nvPr userDrawn="1"/>
        </p:nvPicPr>
        <p:blipFill>
          <a:blip r:embed="rId9"/>
          <a:stretch>
            <a:fillRect/>
          </a:stretch>
        </p:blipFill>
        <p:spPr>
          <a:xfrm>
            <a:off x="9581499" y="6448643"/>
            <a:ext cx="2362200" cy="190500"/>
          </a:xfrm>
          <a:prstGeom prst="rect">
            <a:avLst/>
          </a:prstGeom>
        </p:spPr>
      </p:pic>
    </p:spTree>
    <p:extLst>
      <p:ext uri="{BB962C8B-B14F-4D97-AF65-F5344CB8AC3E}">
        <p14:creationId xmlns:p14="http://schemas.microsoft.com/office/powerpoint/2010/main" val="3081225683"/>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23" r:id="rId3"/>
    <p:sldLayoutId id="2147483724" r:id="rId4"/>
    <p:sldLayoutId id="2147483725" r:id="rId5"/>
    <p:sldLayoutId id="2147483729" r:id="rId6"/>
  </p:sldLayoutIdLst>
  <p:hf hdr="0" ftr="0" dt="0"/>
  <p:txStyles>
    <p:titleStyle>
      <a:lvl1pPr algn="l" defTabSz="609570" rtl="0" eaLnBrk="1" latinLnBrk="0" hangingPunct="1">
        <a:lnSpc>
          <a:spcPct val="85000"/>
        </a:lnSpc>
        <a:spcBef>
          <a:spcPct val="0"/>
        </a:spcBef>
        <a:buNone/>
        <a:defRPr sz="3600" b="1" i="0" kern="1200" baseline="0">
          <a:solidFill>
            <a:schemeClr val="tx2"/>
          </a:solidFill>
          <a:latin typeface="Calibri"/>
          <a:ea typeface="+mj-ea"/>
          <a:cs typeface="Calibri"/>
        </a:defRPr>
      </a:lvl1pPr>
    </p:titleStyle>
    <p:bodyStyle>
      <a:lvl1pPr marL="304784" indent="-304784" algn="l" defTabSz="609570" rtl="0" eaLnBrk="1" latinLnBrk="0" hangingPunct="1">
        <a:lnSpc>
          <a:spcPct val="90000"/>
        </a:lnSpc>
        <a:spcBef>
          <a:spcPts val="1600"/>
        </a:spcBef>
        <a:spcAft>
          <a:spcPts val="0"/>
        </a:spcAft>
        <a:buClr>
          <a:schemeClr val="accent2"/>
        </a:buClr>
        <a:buSzPct val="75000"/>
        <a:buFontTx/>
        <a:buBlip>
          <a:blip r:embed="rId10"/>
        </a:buBlip>
        <a:defRPr sz="3200" b="0" kern="0">
          <a:solidFill>
            <a:schemeClr val="tx1"/>
          </a:solidFill>
          <a:latin typeface="+mn-lt"/>
          <a:ea typeface="+mn-ea"/>
          <a:cs typeface="Calibri Light"/>
        </a:defRPr>
      </a:lvl1pPr>
      <a:lvl2pPr marL="621792" indent="-274320" algn="l" defTabSz="609570" rtl="0" eaLnBrk="1" latinLnBrk="0" hangingPunct="1">
        <a:lnSpc>
          <a:spcPct val="90000"/>
        </a:lnSpc>
        <a:spcBef>
          <a:spcPts val="800"/>
        </a:spcBef>
        <a:spcAft>
          <a:spcPts val="0"/>
        </a:spcAft>
        <a:buClr>
          <a:schemeClr val="accent2"/>
        </a:buClr>
        <a:buSzPct val="100000"/>
        <a:buFont typeface="System Font Regular"/>
        <a:buChar char="–"/>
        <a:defRPr sz="2700" kern="0">
          <a:solidFill>
            <a:schemeClr val="tx1"/>
          </a:solidFill>
          <a:latin typeface="+mn-lt"/>
          <a:ea typeface="+mn-ea"/>
          <a:cs typeface="Calibri Light"/>
        </a:defRPr>
      </a:lvl2pPr>
      <a:lvl3pPr marL="896112" indent="-246888" algn="l" defTabSz="609570" rtl="0" eaLnBrk="1" latinLnBrk="0" hangingPunct="1">
        <a:lnSpc>
          <a:spcPct val="90000"/>
        </a:lnSpc>
        <a:spcBef>
          <a:spcPts val="667"/>
        </a:spcBef>
        <a:spcAft>
          <a:spcPts val="0"/>
        </a:spcAft>
        <a:buClr>
          <a:schemeClr val="bg2"/>
        </a:buClr>
        <a:buSzPct val="78000"/>
        <a:buFontTx/>
        <a:buBlip>
          <a:blip r:embed="rId11"/>
        </a:buBlip>
        <a:defRPr sz="2500" kern="0" baseline="0">
          <a:solidFill>
            <a:srgbClr val="000000"/>
          </a:solidFill>
          <a:latin typeface="+mn-lt"/>
          <a:ea typeface="+mn-ea"/>
          <a:cs typeface="Calibri Light"/>
        </a:defRPr>
      </a:lvl3pPr>
      <a:lvl4pPr marL="1188720" indent="-228600" algn="l" defTabSz="609570" rtl="0" eaLnBrk="1" latinLnBrk="0" hangingPunct="1">
        <a:lnSpc>
          <a:spcPct val="90000"/>
        </a:lnSpc>
        <a:spcBef>
          <a:spcPts val="533"/>
        </a:spcBef>
        <a:spcAft>
          <a:spcPts val="0"/>
        </a:spcAft>
        <a:buClr>
          <a:schemeClr val="accent2"/>
        </a:buClr>
        <a:buSzPct val="100000"/>
        <a:buFont typeface="Arial" panose="020B0604020202020204" pitchFamily="34" charset="0"/>
        <a:buChar char="•"/>
        <a:defRPr sz="2300" kern="0">
          <a:solidFill>
            <a:srgbClr val="000000"/>
          </a:solidFill>
          <a:latin typeface="+mn-lt"/>
          <a:ea typeface="+mn-ea"/>
          <a:cs typeface="Calibri Light"/>
        </a:defRPr>
      </a:lvl4pPr>
      <a:lvl5pPr marL="1508760" indent="-243829" algn="l" defTabSz="609570" rtl="0" eaLnBrk="1" latinLnBrk="0" hangingPunct="1">
        <a:lnSpc>
          <a:spcPct val="90000"/>
        </a:lnSpc>
        <a:spcBef>
          <a:spcPts val="400"/>
        </a:spcBef>
        <a:spcAft>
          <a:spcPts val="0"/>
        </a:spcAft>
        <a:buClr>
          <a:schemeClr val="accent2"/>
        </a:buClr>
        <a:buSzPct val="100000"/>
        <a:buFont typeface="System Font Regular"/>
        <a:buChar char="–"/>
        <a:defRPr sz="2100" kern="0">
          <a:solidFill>
            <a:srgbClr val="000000"/>
          </a:solidFill>
          <a:latin typeface="+mn-lt"/>
          <a:ea typeface="+mn-ea"/>
          <a:cs typeface="Calibri Light"/>
        </a:defRPr>
      </a:lvl5pPr>
      <a:lvl6pPr marL="3352632" indent="-304784" algn="l" defTabSz="609570" rtl="0" eaLnBrk="1" latinLnBrk="0" hangingPunct="1">
        <a:spcBef>
          <a:spcPct val="20000"/>
        </a:spcBef>
        <a:buFont typeface="Arial"/>
        <a:buChar char="•"/>
        <a:defRPr sz="2667"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667"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667"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70" rtl="0" eaLnBrk="1" latinLnBrk="0" hangingPunct="1">
        <a:defRPr sz="2400" kern="1200">
          <a:solidFill>
            <a:schemeClr val="tx1"/>
          </a:solidFill>
          <a:latin typeface="+mn-lt"/>
          <a:ea typeface="+mn-ea"/>
          <a:cs typeface="+mn-cs"/>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tiff"/></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99CF28-4A3F-504F-ADAE-174B44FA053B}"/>
              </a:ext>
            </a:extLst>
          </p:cNvPr>
          <p:cNvSpPr>
            <a:spLocks noGrp="1"/>
          </p:cNvSpPr>
          <p:nvPr>
            <p:ph type="ctrTitle"/>
          </p:nvPr>
        </p:nvSpPr>
        <p:spPr/>
        <p:txBody>
          <a:bodyPr/>
          <a:lstStyle/>
          <a:p>
            <a:r>
              <a:rPr lang="en-US"/>
              <a:t>Beyond endpoint security using </a:t>
            </a:r>
            <a:r>
              <a:rPr lang="en-US" err="1"/>
              <a:t>osquery</a:t>
            </a:r>
            <a:r>
              <a:rPr lang="en-US"/>
              <a:t> at scale</a:t>
            </a:r>
          </a:p>
        </p:txBody>
      </p:sp>
      <p:sp>
        <p:nvSpPr>
          <p:cNvPr id="4" name="Text Placeholder 3">
            <a:extLst>
              <a:ext uri="{FF2B5EF4-FFF2-40B4-BE49-F238E27FC236}">
                <a16:creationId xmlns:a16="http://schemas.microsoft.com/office/drawing/2014/main" id="{D9DB8BAC-1831-0742-BB14-351F3216EF2B}"/>
              </a:ext>
            </a:extLst>
          </p:cNvPr>
          <p:cNvSpPr>
            <a:spLocks noGrp="1"/>
          </p:cNvSpPr>
          <p:nvPr>
            <p:ph type="body" sz="quarter" idx="10"/>
          </p:nvPr>
        </p:nvSpPr>
        <p:spPr/>
        <p:txBody>
          <a:bodyPr/>
          <a:lstStyle/>
          <a:p>
            <a:r>
              <a:rPr lang="en-US"/>
              <a:t>TECH-W16</a:t>
            </a:r>
          </a:p>
        </p:txBody>
      </p:sp>
      <p:sp>
        <p:nvSpPr>
          <p:cNvPr id="5" name="Text Placeholder 4">
            <a:extLst>
              <a:ext uri="{FF2B5EF4-FFF2-40B4-BE49-F238E27FC236}">
                <a16:creationId xmlns:a16="http://schemas.microsoft.com/office/drawing/2014/main" id="{2AEFB3A0-1B44-8C41-B87F-1E0D39B5A386}"/>
              </a:ext>
            </a:extLst>
          </p:cNvPr>
          <p:cNvSpPr>
            <a:spLocks noGrp="1"/>
          </p:cNvSpPr>
          <p:nvPr>
            <p:ph type="body" sz="quarter" idx="11"/>
          </p:nvPr>
        </p:nvSpPr>
        <p:spPr/>
        <p:txBody>
          <a:bodyPr/>
          <a:lstStyle/>
          <a:p>
            <a:r>
              <a:rPr lang="en-US"/>
              <a:t>Prateek Kumar </a:t>
            </a:r>
            <a:r>
              <a:rPr lang="en-US" err="1"/>
              <a:t>Nischal</a:t>
            </a:r>
            <a:endParaRPr lang="en-US"/>
          </a:p>
        </p:txBody>
      </p:sp>
      <p:sp>
        <p:nvSpPr>
          <p:cNvPr id="6" name="Text Placeholder 5">
            <a:extLst>
              <a:ext uri="{FF2B5EF4-FFF2-40B4-BE49-F238E27FC236}">
                <a16:creationId xmlns:a16="http://schemas.microsoft.com/office/drawing/2014/main" id="{20E14AC1-3DDD-854B-A5E0-F9E268077444}"/>
              </a:ext>
            </a:extLst>
          </p:cNvPr>
          <p:cNvSpPr>
            <a:spLocks noGrp="1"/>
          </p:cNvSpPr>
          <p:nvPr>
            <p:ph type="body" sz="quarter" idx="13"/>
          </p:nvPr>
        </p:nvSpPr>
        <p:spPr/>
        <p:txBody>
          <a:bodyPr/>
          <a:lstStyle/>
          <a:p>
            <a:r>
              <a:rPr lang="en-US"/>
              <a:t>Senior Software Engineer</a:t>
            </a:r>
          </a:p>
          <a:p>
            <a:r>
              <a:rPr lang="en-US"/>
              <a:t>WM Global Tech India</a:t>
            </a:r>
          </a:p>
          <a:p>
            <a:r>
              <a:rPr lang="en-US"/>
              <a:t>@</a:t>
            </a:r>
            <a:r>
              <a:rPr lang="en-US" err="1"/>
              <a:t>pikaynu</a:t>
            </a:r>
            <a:endParaRPr lang="en-US"/>
          </a:p>
          <a:p>
            <a:endParaRPr lang="en-US"/>
          </a:p>
        </p:txBody>
      </p:sp>
      <p:sp>
        <p:nvSpPr>
          <p:cNvPr id="7" name="Text Placeholder 6">
            <a:extLst>
              <a:ext uri="{FF2B5EF4-FFF2-40B4-BE49-F238E27FC236}">
                <a16:creationId xmlns:a16="http://schemas.microsoft.com/office/drawing/2014/main" id="{DD734E51-7067-1B41-8A00-9772E00EADE3}"/>
              </a:ext>
            </a:extLst>
          </p:cNvPr>
          <p:cNvSpPr>
            <a:spLocks noGrp="1"/>
          </p:cNvSpPr>
          <p:nvPr>
            <p:ph type="body" sz="quarter" idx="14"/>
          </p:nvPr>
        </p:nvSpPr>
        <p:spPr/>
        <p:txBody>
          <a:bodyPr/>
          <a:lstStyle/>
          <a:p>
            <a:r>
              <a:rPr lang="en-US" err="1"/>
              <a:t>Prasoon</a:t>
            </a:r>
            <a:r>
              <a:rPr lang="en-US"/>
              <a:t> Dwivedi</a:t>
            </a:r>
          </a:p>
        </p:txBody>
      </p:sp>
      <p:sp>
        <p:nvSpPr>
          <p:cNvPr id="8" name="Text Placeholder 7">
            <a:extLst>
              <a:ext uri="{FF2B5EF4-FFF2-40B4-BE49-F238E27FC236}">
                <a16:creationId xmlns:a16="http://schemas.microsoft.com/office/drawing/2014/main" id="{49C4FF19-55F8-AF40-BCAE-8719F9BB697C}"/>
              </a:ext>
            </a:extLst>
          </p:cNvPr>
          <p:cNvSpPr>
            <a:spLocks noGrp="1"/>
          </p:cNvSpPr>
          <p:nvPr>
            <p:ph type="body" sz="quarter" idx="15"/>
          </p:nvPr>
        </p:nvSpPr>
        <p:spPr/>
        <p:txBody>
          <a:bodyPr/>
          <a:lstStyle/>
          <a:p>
            <a:r>
              <a:rPr lang="en-US"/>
              <a:t>Staff Software Engineer</a:t>
            </a:r>
          </a:p>
          <a:p>
            <a:r>
              <a:rPr lang="en-US"/>
              <a:t>WM Global Tech India</a:t>
            </a:r>
          </a:p>
          <a:p>
            <a:r>
              <a:rPr lang="en-US"/>
              <a:t>@</a:t>
            </a:r>
            <a:r>
              <a:rPr lang="en-US" err="1"/>
              <a:t>mitprasoon</a:t>
            </a:r>
            <a:endParaRPr lang="en-US"/>
          </a:p>
        </p:txBody>
      </p:sp>
    </p:spTree>
    <p:extLst>
      <p:ext uri="{BB962C8B-B14F-4D97-AF65-F5344CB8AC3E}">
        <p14:creationId xmlns:p14="http://schemas.microsoft.com/office/powerpoint/2010/main" val="2541549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err="1"/>
              <a:t>osquery</a:t>
            </a:r>
            <a:r>
              <a:rPr lang="en-US"/>
              <a:t> – For endpoint security</a:t>
            </a:r>
          </a:p>
        </p:txBody>
      </p:sp>
      <p:sp>
        <p:nvSpPr>
          <p:cNvPr id="3" name="Slide Number Placeholder 2"/>
          <p:cNvSpPr>
            <a:spLocks noGrp="1"/>
          </p:cNvSpPr>
          <p:nvPr>
            <p:ph type="sldNum" sz="quarter" idx="12"/>
          </p:nvPr>
        </p:nvSpPr>
        <p:spPr/>
        <p:txBody>
          <a:bodyPr/>
          <a:lstStyle/>
          <a:p>
            <a:fld id="{F56C8676-1494-424A-9EE1-69F4EB666BA8}" type="slidenum">
              <a:rPr lang="en-US" smtClean="0"/>
              <a:t>10</a:t>
            </a:fld>
            <a:endParaRPr lang="en-US"/>
          </a:p>
        </p:txBody>
      </p:sp>
      <p:sp>
        <p:nvSpPr>
          <p:cNvPr id="8" name="Text Placeholder 7">
            <a:extLst>
              <a:ext uri="{FF2B5EF4-FFF2-40B4-BE49-F238E27FC236}">
                <a16:creationId xmlns:a16="http://schemas.microsoft.com/office/drawing/2014/main" id="{00900828-E5A2-B243-8258-DAB46755145C}"/>
              </a:ext>
            </a:extLst>
          </p:cNvPr>
          <p:cNvSpPr>
            <a:spLocks noGrp="1"/>
          </p:cNvSpPr>
          <p:nvPr>
            <p:ph type="body" idx="1"/>
          </p:nvPr>
        </p:nvSpPr>
        <p:spPr>
          <a:xfrm>
            <a:off x="4259012" y="1275934"/>
            <a:ext cx="3218236" cy="639763"/>
          </a:xfrm>
        </p:spPr>
        <p:txBody>
          <a:bodyPr/>
          <a:lstStyle/>
          <a:p>
            <a:r>
              <a:rPr lang="en-US" err="1"/>
              <a:t>osquery</a:t>
            </a:r>
            <a:r>
              <a:rPr lang="en-US"/>
              <a:t> by </a:t>
            </a:r>
            <a:r>
              <a:rPr lang="en-US" err="1"/>
              <a:t>facebook</a:t>
            </a:r>
            <a:endParaRPr lang="en-US"/>
          </a:p>
        </p:txBody>
      </p:sp>
      <p:sp>
        <p:nvSpPr>
          <p:cNvPr id="6" name="Content Placeholder 5"/>
          <p:cNvSpPr>
            <a:spLocks noGrp="1"/>
          </p:cNvSpPr>
          <p:nvPr>
            <p:ph sz="half" idx="2"/>
          </p:nvPr>
        </p:nvSpPr>
        <p:spPr>
          <a:xfrm>
            <a:off x="1977065" y="2595119"/>
            <a:ext cx="8237869" cy="1006998"/>
          </a:xfrm>
        </p:spPr>
        <p:txBody>
          <a:bodyPr>
            <a:noAutofit/>
          </a:bodyPr>
          <a:lstStyle/>
          <a:p>
            <a:pPr marL="0" indent="0">
              <a:buNone/>
            </a:pPr>
            <a:endParaRPr lang="en-US"/>
          </a:p>
          <a:p>
            <a:pPr marL="0" indent="0">
              <a:buNone/>
            </a:pPr>
            <a:endParaRPr lang="en-US"/>
          </a:p>
          <a:p>
            <a:pPr marL="0" indent="0">
              <a:buNone/>
            </a:pPr>
            <a:endParaRPr lang="en-US"/>
          </a:p>
          <a:p>
            <a:pPr marL="0" indent="0">
              <a:buNone/>
            </a:pPr>
            <a:r>
              <a:rPr lang="en-US" sz="2800" b="1" err="1"/>
              <a:t>osquery</a:t>
            </a:r>
            <a:r>
              <a:rPr lang="en-US" sz="2800"/>
              <a:t> is an opensource endpoint visibility tool that exposes OS events and information via a SQL interface.</a:t>
            </a:r>
          </a:p>
          <a:p>
            <a:pPr marL="0" indent="0">
              <a:buNone/>
            </a:pPr>
            <a:endParaRPr lang="en-US">
              <a:cs typeface="Calibri"/>
            </a:endParaRPr>
          </a:p>
        </p:txBody>
      </p:sp>
      <p:sp>
        <p:nvSpPr>
          <p:cNvPr id="2" name="TextBox 1">
            <a:extLst>
              <a:ext uri="{FF2B5EF4-FFF2-40B4-BE49-F238E27FC236}">
                <a16:creationId xmlns:a16="http://schemas.microsoft.com/office/drawing/2014/main" id="{22E8260F-1CDE-C744-8A19-4C36BDB06CC0}"/>
              </a:ext>
            </a:extLst>
          </p:cNvPr>
          <p:cNvSpPr txBox="1"/>
          <p:nvPr/>
        </p:nvSpPr>
        <p:spPr>
          <a:xfrm>
            <a:off x="1431235" y="1610139"/>
            <a:ext cx="184731" cy="461665"/>
          </a:xfrm>
          <a:prstGeom prst="rect">
            <a:avLst/>
          </a:prstGeom>
          <a:noFill/>
        </p:spPr>
        <p:txBody>
          <a:bodyPr wrap="none" rtlCol="0">
            <a:spAutoFit/>
          </a:bodyPr>
          <a:lstStyle/>
          <a:p>
            <a:endParaRPr lang="en-US"/>
          </a:p>
        </p:txBody>
      </p:sp>
      <p:pic>
        <p:nvPicPr>
          <p:cNvPr id="7" name="Picture 6">
            <a:extLst>
              <a:ext uri="{FF2B5EF4-FFF2-40B4-BE49-F238E27FC236}">
                <a16:creationId xmlns:a16="http://schemas.microsoft.com/office/drawing/2014/main" id="{6C9CC9F4-DF78-5E4C-9A0D-80FE25752C5D}"/>
              </a:ext>
            </a:extLst>
          </p:cNvPr>
          <p:cNvPicPr>
            <a:picLocks noChangeAspect="1"/>
          </p:cNvPicPr>
          <p:nvPr/>
        </p:nvPicPr>
        <p:blipFill>
          <a:blip r:embed="rId3"/>
          <a:stretch>
            <a:fillRect/>
          </a:stretch>
        </p:blipFill>
        <p:spPr>
          <a:xfrm>
            <a:off x="5283436" y="2071804"/>
            <a:ext cx="1559352" cy="1559352"/>
          </a:xfrm>
          <a:prstGeom prst="rect">
            <a:avLst/>
          </a:prstGeom>
        </p:spPr>
      </p:pic>
    </p:spTree>
    <p:extLst>
      <p:ext uri="{BB962C8B-B14F-4D97-AF65-F5344CB8AC3E}">
        <p14:creationId xmlns:p14="http://schemas.microsoft.com/office/powerpoint/2010/main" val="1352799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err="1"/>
              <a:t>osquery</a:t>
            </a:r>
            <a:r>
              <a:rPr lang="en-US"/>
              <a:t> – For endpoint security</a:t>
            </a:r>
          </a:p>
        </p:txBody>
      </p:sp>
      <p:sp>
        <p:nvSpPr>
          <p:cNvPr id="3" name="Slide Number Placeholder 2"/>
          <p:cNvSpPr>
            <a:spLocks noGrp="1"/>
          </p:cNvSpPr>
          <p:nvPr>
            <p:ph type="sldNum" sz="quarter" idx="12"/>
          </p:nvPr>
        </p:nvSpPr>
        <p:spPr/>
        <p:txBody>
          <a:bodyPr/>
          <a:lstStyle/>
          <a:p>
            <a:fld id="{F56C8676-1494-424A-9EE1-69F4EB666BA8}" type="slidenum">
              <a:rPr lang="en-US" smtClean="0"/>
              <a:t>11</a:t>
            </a:fld>
            <a:endParaRPr lang="en-US"/>
          </a:p>
        </p:txBody>
      </p:sp>
      <p:sp>
        <p:nvSpPr>
          <p:cNvPr id="8" name="Text Placeholder 7">
            <a:extLst>
              <a:ext uri="{FF2B5EF4-FFF2-40B4-BE49-F238E27FC236}">
                <a16:creationId xmlns:a16="http://schemas.microsoft.com/office/drawing/2014/main" id="{00900828-E5A2-B243-8258-DAB46755145C}"/>
              </a:ext>
            </a:extLst>
          </p:cNvPr>
          <p:cNvSpPr>
            <a:spLocks noGrp="1"/>
          </p:cNvSpPr>
          <p:nvPr>
            <p:ph type="body" idx="1"/>
          </p:nvPr>
        </p:nvSpPr>
        <p:spPr>
          <a:xfrm>
            <a:off x="1401372" y="1306353"/>
            <a:ext cx="3847659" cy="639763"/>
          </a:xfrm>
        </p:spPr>
        <p:txBody>
          <a:bodyPr/>
          <a:lstStyle/>
          <a:p>
            <a:r>
              <a:rPr lang="en-US" err="1"/>
              <a:t>osquery</a:t>
            </a:r>
            <a:r>
              <a:rPr lang="en-US"/>
              <a:t> by </a:t>
            </a:r>
            <a:r>
              <a:rPr lang="en-US" err="1"/>
              <a:t>facebook</a:t>
            </a:r>
            <a:endParaRPr lang="en-US"/>
          </a:p>
        </p:txBody>
      </p:sp>
      <p:sp>
        <p:nvSpPr>
          <p:cNvPr id="10" name="Content Placeholder 9">
            <a:extLst>
              <a:ext uri="{FF2B5EF4-FFF2-40B4-BE49-F238E27FC236}">
                <a16:creationId xmlns:a16="http://schemas.microsoft.com/office/drawing/2014/main" id="{DE2D3F2F-1721-454B-8331-A32AEFD705E6}"/>
              </a:ext>
            </a:extLst>
          </p:cNvPr>
          <p:cNvSpPr>
            <a:spLocks noGrp="1"/>
          </p:cNvSpPr>
          <p:nvPr>
            <p:ph sz="quarter" idx="4"/>
          </p:nvPr>
        </p:nvSpPr>
        <p:spPr>
          <a:xfrm>
            <a:off x="6312270" y="1246751"/>
            <a:ext cx="5389033" cy="4808637"/>
          </a:xfrm>
        </p:spPr>
        <p:txBody>
          <a:bodyPr>
            <a:normAutofit/>
          </a:bodyPr>
          <a:lstStyle/>
          <a:p>
            <a:pPr marL="0" indent="0">
              <a:buNone/>
            </a:pPr>
            <a:r>
              <a:rPr lang="en-US" sz="2800" b="1" i="1"/>
              <a:t>Why </a:t>
            </a:r>
            <a:r>
              <a:rPr lang="en-US" sz="2800" b="1" i="1" err="1"/>
              <a:t>osquery</a:t>
            </a:r>
            <a:r>
              <a:rPr lang="en-US" sz="2800" b="1" i="1"/>
              <a:t>?</a:t>
            </a:r>
          </a:p>
          <a:p>
            <a:pPr>
              <a:buFont typeface="Arial" panose="020B0604020202020204" pitchFamily="34" charset="0"/>
              <a:buChar char="•"/>
            </a:pPr>
            <a:r>
              <a:rPr lang="en-US" sz="2800"/>
              <a:t>Implements TLS config plugin and TLS logger plugin</a:t>
            </a:r>
          </a:p>
          <a:p>
            <a:pPr>
              <a:buFont typeface="Arial" panose="020B0604020202020204" pitchFamily="34" charset="0"/>
              <a:buChar char="•"/>
            </a:pPr>
            <a:r>
              <a:rPr lang="en-US" sz="2800"/>
              <a:t>Can get configuration from remote host</a:t>
            </a:r>
          </a:p>
          <a:p>
            <a:pPr>
              <a:buFont typeface="Arial" panose="020B0604020202020204" pitchFamily="34" charset="0"/>
              <a:buChar char="•"/>
            </a:pPr>
            <a:r>
              <a:rPr lang="en-US" sz="2800"/>
              <a:t>Can send logs to remote endpoint</a:t>
            </a:r>
          </a:p>
          <a:p>
            <a:pPr>
              <a:buFont typeface="Arial" panose="020B0604020202020204" pitchFamily="34" charset="0"/>
              <a:buChar char="•"/>
            </a:pPr>
            <a:r>
              <a:rPr lang="en-US" sz="2800"/>
              <a:t>Extremely flexible</a:t>
            </a:r>
          </a:p>
        </p:txBody>
      </p:sp>
      <p:sp>
        <p:nvSpPr>
          <p:cNvPr id="2" name="TextBox 1">
            <a:extLst>
              <a:ext uri="{FF2B5EF4-FFF2-40B4-BE49-F238E27FC236}">
                <a16:creationId xmlns:a16="http://schemas.microsoft.com/office/drawing/2014/main" id="{22E8260F-1CDE-C744-8A19-4C36BDB06CC0}"/>
              </a:ext>
            </a:extLst>
          </p:cNvPr>
          <p:cNvSpPr txBox="1"/>
          <p:nvPr/>
        </p:nvSpPr>
        <p:spPr>
          <a:xfrm>
            <a:off x="1431235" y="1610139"/>
            <a:ext cx="184731" cy="461665"/>
          </a:xfrm>
          <a:prstGeom prst="rect">
            <a:avLst/>
          </a:prstGeom>
          <a:noFill/>
        </p:spPr>
        <p:txBody>
          <a:bodyPr wrap="none" rtlCol="0">
            <a:spAutoFit/>
          </a:bodyPr>
          <a:lstStyle/>
          <a:p>
            <a:endParaRPr lang="en-US"/>
          </a:p>
        </p:txBody>
      </p:sp>
      <p:pic>
        <p:nvPicPr>
          <p:cNvPr id="7" name="Picture 6">
            <a:extLst>
              <a:ext uri="{FF2B5EF4-FFF2-40B4-BE49-F238E27FC236}">
                <a16:creationId xmlns:a16="http://schemas.microsoft.com/office/drawing/2014/main" id="{6C9CC9F4-DF78-5E4C-9A0D-80FE25752C5D}"/>
              </a:ext>
            </a:extLst>
          </p:cNvPr>
          <p:cNvPicPr>
            <a:picLocks noChangeAspect="1"/>
          </p:cNvPicPr>
          <p:nvPr/>
        </p:nvPicPr>
        <p:blipFill>
          <a:blip r:embed="rId3"/>
          <a:stretch>
            <a:fillRect/>
          </a:stretch>
        </p:blipFill>
        <p:spPr>
          <a:xfrm>
            <a:off x="2545526" y="2139724"/>
            <a:ext cx="1559352" cy="1559352"/>
          </a:xfrm>
          <a:prstGeom prst="rect">
            <a:avLst/>
          </a:prstGeom>
        </p:spPr>
      </p:pic>
      <p:pic>
        <p:nvPicPr>
          <p:cNvPr id="13" name="Picture 12">
            <a:extLst>
              <a:ext uri="{FF2B5EF4-FFF2-40B4-BE49-F238E27FC236}">
                <a16:creationId xmlns:a16="http://schemas.microsoft.com/office/drawing/2014/main" id="{19E06709-92BA-D343-BE89-AC83F4D57A6D}"/>
              </a:ext>
            </a:extLst>
          </p:cNvPr>
          <p:cNvPicPr>
            <a:picLocks noChangeAspect="1"/>
          </p:cNvPicPr>
          <p:nvPr/>
        </p:nvPicPr>
        <p:blipFill>
          <a:blip r:embed="rId4"/>
          <a:stretch>
            <a:fillRect/>
          </a:stretch>
        </p:blipFill>
        <p:spPr>
          <a:xfrm>
            <a:off x="-1658295" y="-120569"/>
            <a:ext cx="1519399" cy="1422025"/>
          </a:xfrm>
          <a:prstGeom prst="rect">
            <a:avLst/>
          </a:prstGeom>
        </p:spPr>
      </p:pic>
    </p:spTree>
    <p:extLst>
      <p:ext uri="{BB962C8B-B14F-4D97-AF65-F5344CB8AC3E}">
        <p14:creationId xmlns:p14="http://schemas.microsoft.com/office/powerpoint/2010/main" val="1346076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The Audit Framework</a:t>
            </a:r>
          </a:p>
        </p:txBody>
      </p:sp>
      <p:sp>
        <p:nvSpPr>
          <p:cNvPr id="3" name="Slide Number Placeholder 2"/>
          <p:cNvSpPr>
            <a:spLocks noGrp="1"/>
          </p:cNvSpPr>
          <p:nvPr>
            <p:ph type="sldNum" sz="quarter" idx="12"/>
          </p:nvPr>
        </p:nvSpPr>
        <p:spPr/>
        <p:txBody>
          <a:bodyPr/>
          <a:lstStyle/>
          <a:p>
            <a:fld id="{F56C8676-1494-424A-9EE1-69F4EB666BA8}" type="slidenum">
              <a:rPr lang="en-US" smtClean="0"/>
              <a:t>12</a:t>
            </a:fld>
            <a:endParaRPr lang="en-US"/>
          </a:p>
        </p:txBody>
      </p:sp>
      <p:sp>
        <p:nvSpPr>
          <p:cNvPr id="6" name="Content Placeholder 5"/>
          <p:cNvSpPr>
            <a:spLocks noGrp="1"/>
          </p:cNvSpPr>
          <p:nvPr>
            <p:ph idx="4294967295"/>
          </p:nvPr>
        </p:nvSpPr>
        <p:spPr>
          <a:xfrm>
            <a:off x="7164729" y="1348215"/>
            <a:ext cx="4565529" cy="4674980"/>
          </a:xfrm>
        </p:spPr>
        <p:txBody>
          <a:bodyPr>
            <a:noAutofit/>
          </a:bodyPr>
          <a:lstStyle/>
          <a:p>
            <a:pPr marL="0" indent="0">
              <a:buNone/>
            </a:pPr>
            <a:r>
              <a:rPr lang="en-US" b="1" i="1"/>
              <a:t>What it does?</a:t>
            </a:r>
          </a:p>
          <a:p>
            <a:r>
              <a:rPr lang="en-US"/>
              <a:t>The Endpoint agent(s) behavior</a:t>
            </a:r>
          </a:p>
          <a:p>
            <a:r>
              <a:rPr lang="en-US"/>
              <a:t>Configuration build and distribution</a:t>
            </a:r>
          </a:p>
          <a:p>
            <a:r>
              <a:rPr lang="en-US"/>
              <a:t>Integration with the Linux audit framework</a:t>
            </a:r>
          </a:p>
          <a:p>
            <a:pPr marL="0" indent="0">
              <a:buNone/>
            </a:pPr>
            <a:endParaRPr lang="en-US"/>
          </a:p>
        </p:txBody>
      </p:sp>
      <p:sp>
        <p:nvSpPr>
          <p:cNvPr id="2" name="TextBox 1">
            <a:extLst>
              <a:ext uri="{FF2B5EF4-FFF2-40B4-BE49-F238E27FC236}">
                <a16:creationId xmlns:a16="http://schemas.microsoft.com/office/drawing/2014/main" id="{22E8260F-1CDE-C744-8A19-4C36BDB06CC0}"/>
              </a:ext>
            </a:extLst>
          </p:cNvPr>
          <p:cNvSpPr txBox="1"/>
          <p:nvPr/>
        </p:nvSpPr>
        <p:spPr>
          <a:xfrm>
            <a:off x="1431235" y="1610139"/>
            <a:ext cx="184731" cy="461665"/>
          </a:xfrm>
          <a:prstGeom prst="rect">
            <a:avLst/>
          </a:prstGeom>
          <a:noFill/>
        </p:spPr>
        <p:txBody>
          <a:bodyPr wrap="none" rtlCol="0">
            <a:spAutoFit/>
          </a:bodyPr>
          <a:lstStyle/>
          <a:p>
            <a:endParaRPr lang="en-US"/>
          </a:p>
        </p:txBody>
      </p:sp>
      <p:pic>
        <p:nvPicPr>
          <p:cNvPr id="4" name="Picture 3">
            <a:extLst>
              <a:ext uri="{FF2B5EF4-FFF2-40B4-BE49-F238E27FC236}">
                <a16:creationId xmlns:a16="http://schemas.microsoft.com/office/drawing/2014/main" id="{9060E8DC-B5B8-684C-8697-1006201F0504}"/>
              </a:ext>
            </a:extLst>
          </p:cNvPr>
          <p:cNvPicPr>
            <a:picLocks noChangeAspect="1"/>
          </p:cNvPicPr>
          <p:nvPr/>
        </p:nvPicPr>
        <p:blipFill>
          <a:blip r:embed="rId3"/>
          <a:stretch>
            <a:fillRect/>
          </a:stretch>
        </p:blipFill>
        <p:spPr>
          <a:xfrm>
            <a:off x="807112" y="937559"/>
            <a:ext cx="5256000" cy="5256000"/>
          </a:xfrm>
          <a:prstGeom prst="rect">
            <a:avLst/>
          </a:prstGeom>
        </p:spPr>
      </p:pic>
      <p:pic>
        <p:nvPicPr>
          <p:cNvPr id="7" name="Picture 6">
            <a:extLst>
              <a:ext uri="{FF2B5EF4-FFF2-40B4-BE49-F238E27FC236}">
                <a16:creationId xmlns:a16="http://schemas.microsoft.com/office/drawing/2014/main" id="{DBBEABE2-A445-8246-B274-A0E9A9117306}"/>
              </a:ext>
            </a:extLst>
          </p:cNvPr>
          <p:cNvPicPr>
            <a:picLocks noChangeAspect="1"/>
          </p:cNvPicPr>
          <p:nvPr/>
        </p:nvPicPr>
        <p:blipFill>
          <a:blip r:embed="rId4"/>
          <a:stretch>
            <a:fillRect/>
          </a:stretch>
        </p:blipFill>
        <p:spPr>
          <a:xfrm>
            <a:off x="524192" y="5247861"/>
            <a:ext cx="999408" cy="999408"/>
          </a:xfrm>
          <a:prstGeom prst="rect">
            <a:avLst/>
          </a:prstGeom>
        </p:spPr>
      </p:pic>
    </p:spTree>
    <p:extLst>
      <p:ext uri="{BB962C8B-B14F-4D97-AF65-F5344CB8AC3E}">
        <p14:creationId xmlns:p14="http://schemas.microsoft.com/office/powerpoint/2010/main" val="3340370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7521" y="221900"/>
            <a:ext cx="10780707" cy="1126372"/>
          </a:xfrm>
        </p:spPr>
        <p:txBody>
          <a:bodyPr/>
          <a:lstStyle/>
          <a:p>
            <a:r>
              <a:rPr lang="en-US"/>
              <a:t>Ensure Integrity &amp; Compliance</a:t>
            </a:r>
          </a:p>
        </p:txBody>
      </p:sp>
      <p:sp>
        <p:nvSpPr>
          <p:cNvPr id="3" name="Slide Number Placeholder 2"/>
          <p:cNvSpPr>
            <a:spLocks noGrp="1"/>
          </p:cNvSpPr>
          <p:nvPr>
            <p:ph type="sldNum" sz="quarter" idx="12"/>
          </p:nvPr>
        </p:nvSpPr>
        <p:spPr/>
        <p:txBody>
          <a:bodyPr/>
          <a:lstStyle/>
          <a:p>
            <a:fld id="{F56C8676-1494-424A-9EE1-69F4EB666BA8}" type="slidenum">
              <a:rPr lang="en-US" smtClean="0"/>
              <a:t>13</a:t>
            </a:fld>
            <a:endParaRPr lang="en-US"/>
          </a:p>
        </p:txBody>
      </p:sp>
      <p:sp>
        <p:nvSpPr>
          <p:cNvPr id="2" name="TextBox 1">
            <a:extLst>
              <a:ext uri="{FF2B5EF4-FFF2-40B4-BE49-F238E27FC236}">
                <a16:creationId xmlns:a16="http://schemas.microsoft.com/office/drawing/2014/main" id="{22E8260F-1CDE-C744-8A19-4C36BDB06CC0}"/>
              </a:ext>
            </a:extLst>
          </p:cNvPr>
          <p:cNvSpPr txBox="1"/>
          <p:nvPr/>
        </p:nvSpPr>
        <p:spPr>
          <a:xfrm>
            <a:off x="1949028" y="1610139"/>
            <a:ext cx="184731" cy="461665"/>
          </a:xfrm>
          <a:prstGeom prst="rect">
            <a:avLst/>
          </a:prstGeom>
          <a:noFill/>
        </p:spPr>
        <p:txBody>
          <a:bodyPr wrap="none" rtlCol="0">
            <a:spAutoFit/>
          </a:bodyPr>
          <a:lstStyle/>
          <a:p>
            <a:endParaRPr lang="en-US"/>
          </a:p>
        </p:txBody>
      </p:sp>
      <p:sp>
        <p:nvSpPr>
          <p:cNvPr id="6" name="Content Placeholder 5">
            <a:extLst>
              <a:ext uri="{FF2B5EF4-FFF2-40B4-BE49-F238E27FC236}">
                <a16:creationId xmlns:a16="http://schemas.microsoft.com/office/drawing/2014/main" id="{67F70FE3-8E76-F54F-B575-A552446EB328}"/>
              </a:ext>
            </a:extLst>
          </p:cNvPr>
          <p:cNvSpPr>
            <a:spLocks noGrp="1"/>
          </p:cNvSpPr>
          <p:nvPr>
            <p:ph idx="4294967295"/>
          </p:nvPr>
        </p:nvSpPr>
        <p:spPr>
          <a:xfrm>
            <a:off x="657923" y="1487363"/>
            <a:ext cx="7277763" cy="4674980"/>
          </a:xfrm>
        </p:spPr>
        <p:txBody>
          <a:bodyPr>
            <a:normAutofit/>
          </a:bodyPr>
          <a:lstStyle/>
          <a:p>
            <a:pPr marL="0" lvl="0" indent="0">
              <a:buNone/>
            </a:pPr>
            <a:r>
              <a:rPr lang="en-GB" b="1" i="1"/>
              <a:t>Monitor</a:t>
            </a:r>
          </a:p>
          <a:p>
            <a:pPr lvl="0"/>
            <a:r>
              <a:rPr lang="en-GB"/>
              <a:t>Version of the agent(s) deployed</a:t>
            </a:r>
          </a:p>
          <a:p>
            <a:pPr lvl="0"/>
            <a:r>
              <a:rPr lang="en-GB"/>
              <a:t>Integrity of the agent(s)</a:t>
            </a:r>
          </a:p>
          <a:p>
            <a:pPr lvl="0"/>
            <a:r>
              <a:rPr lang="en-GB"/>
              <a:t>Any permission changes to the agent(s)</a:t>
            </a:r>
          </a:p>
          <a:p>
            <a:pPr lvl="0"/>
            <a:r>
              <a:rPr lang="en-GB"/>
              <a:t>Uptime / heartbeat for the agent(s)</a:t>
            </a:r>
          </a:p>
          <a:p>
            <a:r>
              <a:rPr lang="en-GB"/>
              <a:t>Any config generated at runtime </a:t>
            </a:r>
          </a:p>
          <a:p>
            <a:pPr lvl="0"/>
            <a:endParaRPr lang="en-GB">
              <a:solidFill>
                <a:schemeClr val="tx2"/>
              </a:solidFill>
            </a:endParaRPr>
          </a:p>
        </p:txBody>
      </p:sp>
      <p:pic>
        <p:nvPicPr>
          <p:cNvPr id="2050" name="Picture 2" descr="Search, Loupe, Document, Magnifying Glass, Inspect">
            <a:extLst>
              <a:ext uri="{FF2B5EF4-FFF2-40B4-BE49-F238E27FC236}">
                <a16:creationId xmlns:a16="http://schemas.microsoft.com/office/drawing/2014/main" id="{1911FAFE-EFA6-A14F-B1DD-29EEE204E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4296" y="1099342"/>
            <a:ext cx="4970800" cy="48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56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Event tagging for triage and accountability</a:t>
            </a:r>
          </a:p>
        </p:txBody>
      </p:sp>
      <p:sp>
        <p:nvSpPr>
          <p:cNvPr id="3" name="Slide Number Placeholder 2"/>
          <p:cNvSpPr>
            <a:spLocks noGrp="1"/>
          </p:cNvSpPr>
          <p:nvPr>
            <p:ph type="sldNum" sz="quarter" idx="12"/>
          </p:nvPr>
        </p:nvSpPr>
        <p:spPr/>
        <p:txBody>
          <a:bodyPr/>
          <a:lstStyle/>
          <a:p>
            <a:fld id="{F56C8676-1494-424A-9EE1-69F4EB666BA8}" type="slidenum">
              <a:rPr lang="en-US" smtClean="0"/>
              <a:t>14</a:t>
            </a:fld>
            <a:endParaRPr lang="en-US"/>
          </a:p>
        </p:txBody>
      </p:sp>
      <p:sp>
        <p:nvSpPr>
          <p:cNvPr id="6" name="Content Placeholder 5"/>
          <p:cNvSpPr>
            <a:spLocks noGrp="1"/>
          </p:cNvSpPr>
          <p:nvPr>
            <p:ph idx="4294967295"/>
          </p:nvPr>
        </p:nvSpPr>
        <p:spPr>
          <a:xfrm>
            <a:off x="627521" y="1684196"/>
            <a:ext cx="4326444" cy="4674980"/>
          </a:xfrm>
        </p:spPr>
        <p:txBody>
          <a:bodyPr>
            <a:noAutofit/>
          </a:bodyPr>
          <a:lstStyle/>
          <a:p>
            <a:r>
              <a:rPr lang="en-US">
                <a:cs typeface="Calibri"/>
              </a:rPr>
              <a:t>Host Identifier, IP</a:t>
            </a:r>
          </a:p>
          <a:p>
            <a:r>
              <a:rPr lang="en-US">
                <a:cs typeface="Calibri"/>
              </a:rPr>
              <a:t>Configuration version</a:t>
            </a:r>
          </a:p>
          <a:p>
            <a:r>
              <a:rPr lang="en-US">
                <a:cs typeface="Calibri"/>
              </a:rPr>
              <a:t>Organization Segment</a:t>
            </a:r>
          </a:p>
          <a:p>
            <a:r>
              <a:rPr lang="en-US">
                <a:cs typeface="Calibri"/>
              </a:rPr>
              <a:t>Owner Group</a:t>
            </a:r>
          </a:p>
          <a:p>
            <a:r>
              <a:rPr lang="en-US">
                <a:cs typeface="Calibri"/>
              </a:rPr>
              <a:t>Owner</a:t>
            </a:r>
          </a:p>
        </p:txBody>
      </p:sp>
      <p:sp>
        <p:nvSpPr>
          <p:cNvPr id="2" name="TextBox 1">
            <a:extLst>
              <a:ext uri="{FF2B5EF4-FFF2-40B4-BE49-F238E27FC236}">
                <a16:creationId xmlns:a16="http://schemas.microsoft.com/office/drawing/2014/main" id="{22E8260F-1CDE-C744-8A19-4C36BDB06CC0}"/>
              </a:ext>
            </a:extLst>
          </p:cNvPr>
          <p:cNvSpPr txBox="1"/>
          <p:nvPr/>
        </p:nvSpPr>
        <p:spPr>
          <a:xfrm>
            <a:off x="1431235" y="1610139"/>
            <a:ext cx="184731" cy="461665"/>
          </a:xfrm>
          <a:prstGeom prst="rect">
            <a:avLst/>
          </a:prstGeom>
          <a:noFill/>
        </p:spPr>
        <p:txBody>
          <a:bodyPr wrap="none" rtlCol="0">
            <a:spAutoFit/>
          </a:bodyPr>
          <a:lstStyle/>
          <a:p>
            <a:endParaRPr lang="en-US"/>
          </a:p>
        </p:txBody>
      </p:sp>
      <p:pic>
        <p:nvPicPr>
          <p:cNvPr id="4" name="Picture 3">
            <a:extLst>
              <a:ext uri="{FF2B5EF4-FFF2-40B4-BE49-F238E27FC236}">
                <a16:creationId xmlns:a16="http://schemas.microsoft.com/office/drawing/2014/main" id="{D98B1308-6F3D-2848-AF8C-570AFC0FB810}"/>
              </a:ext>
            </a:extLst>
          </p:cNvPr>
          <p:cNvPicPr>
            <a:picLocks noChangeAspect="1"/>
          </p:cNvPicPr>
          <p:nvPr/>
        </p:nvPicPr>
        <p:blipFill>
          <a:blip r:embed="rId3"/>
          <a:stretch>
            <a:fillRect/>
          </a:stretch>
        </p:blipFill>
        <p:spPr>
          <a:xfrm>
            <a:off x="6294353" y="998316"/>
            <a:ext cx="5317997" cy="4861368"/>
          </a:xfrm>
          <a:prstGeom prst="rect">
            <a:avLst/>
          </a:prstGeom>
        </p:spPr>
      </p:pic>
      <p:pic>
        <p:nvPicPr>
          <p:cNvPr id="7" name="Content Placeholder 10" descr="Text&#10;&#10;Description automatically generated">
            <a:extLst>
              <a:ext uri="{FF2B5EF4-FFF2-40B4-BE49-F238E27FC236}">
                <a16:creationId xmlns:a16="http://schemas.microsoft.com/office/drawing/2014/main" id="{F287EC8B-A7B6-9247-B453-4249AD07FC77}"/>
              </a:ext>
            </a:extLst>
          </p:cNvPr>
          <p:cNvPicPr>
            <a:picLocks noChangeAspect="1"/>
          </p:cNvPicPr>
          <p:nvPr/>
        </p:nvPicPr>
        <p:blipFill>
          <a:blip r:embed="rId4"/>
          <a:stretch>
            <a:fillRect/>
          </a:stretch>
        </p:blipFill>
        <p:spPr>
          <a:xfrm>
            <a:off x="4900383" y="998316"/>
            <a:ext cx="7178039" cy="4861368"/>
          </a:xfrm>
          <a:prstGeom prst="rect">
            <a:avLst/>
          </a:prstGeom>
        </p:spPr>
      </p:pic>
    </p:spTree>
    <p:extLst>
      <p:ext uri="{BB962C8B-B14F-4D97-AF65-F5344CB8AC3E}">
        <p14:creationId xmlns:p14="http://schemas.microsoft.com/office/powerpoint/2010/main" val="268869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Configuration build and distribution</a:t>
            </a:r>
          </a:p>
        </p:txBody>
      </p:sp>
      <p:sp>
        <p:nvSpPr>
          <p:cNvPr id="3" name="Text Placeholder 2"/>
          <p:cNvSpPr>
            <a:spLocks noGrp="1"/>
          </p:cNvSpPr>
          <p:nvPr>
            <p:ph type="body" sz="quarter" idx="10"/>
          </p:nvPr>
        </p:nvSpPr>
        <p:spPr/>
        <p:txBody>
          <a:bodyPr/>
          <a:lstStyle/>
          <a:p>
            <a:r>
              <a:rPr lang="en-US"/>
              <a:t>Perhaps one of the most important component in the pipeline</a:t>
            </a:r>
          </a:p>
        </p:txBody>
      </p:sp>
    </p:spTree>
    <p:extLst>
      <p:ext uri="{BB962C8B-B14F-4D97-AF65-F5344CB8AC3E}">
        <p14:creationId xmlns:p14="http://schemas.microsoft.com/office/powerpoint/2010/main" val="613953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Configuration Management</a:t>
            </a:r>
          </a:p>
        </p:txBody>
      </p:sp>
      <p:sp>
        <p:nvSpPr>
          <p:cNvPr id="3" name="Slide Number Placeholder 2"/>
          <p:cNvSpPr>
            <a:spLocks noGrp="1"/>
          </p:cNvSpPr>
          <p:nvPr>
            <p:ph type="sldNum" sz="quarter" idx="12"/>
          </p:nvPr>
        </p:nvSpPr>
        <p:spPr/>
        <p:txBody>
          <a:bodyPr/>
          <a:lstStyle/>
          <a:p>
            <a:fld id="{F56C8676-1494-424A-9EE1-69F4EB666BA8}" type="slidenum">
              <a:rPr lang="en-US" smtClean="0"/>
              <a:t>16</a:t>
            </a:fld>
            <a:endParaRPr lang="en-US"/>
          </a:p>
        </p:txBody>
      </p:sp>
      <p:sp>
        <p:nvSpPr>
          <p:cNvPr id="6" name="Content Placeholder 5"/>
          <p:cNvSpPr>
            <a:spLocks noGrp="1"/>
          </p:cNvSpPr>
          <p:nvPr>
            <p:ph idx="4294967295"/>
          </p:nvPr>
        </p:nvSpPr>
        <p:spPr>
          <a:xfrm>
            <a:off x="627521" y="1348215"/>
            <a:ext cx="5468479" cy="4674980"/>
          </a:xfrm>
        </p:spPr>
        <p:txBody>
          <a:bodyPr>
            <a:noAutofit/>
          </a:bodyPr>
          <a:lstStyle/>
          <a:p>
            <a:pPr>
              <a:buFont typeface="Arial" panose="020B0604020202020204" pitchFamily="34" charset="0"/>
              <a:buChar char="•"/>
            </a:pPr>
            <a:r>
              <a:rPr lang="en-US"/>
              <a:t>Implement </a:t>
            </a:r>
            <a:r>
              <a:rPr lang="en-US" err="1"/>
              <a:t>osquery’s</a:t>
            </a:r>
            <a:r>
              <a:rPr lang="en-US"/>
              <a:t> built-in TLS config plugin</a:t>
            </a:r>
          </a:p>
          <a:p>
            <a:pPr>
              <a:buFont typeface="Arial" panose="020B0604020202020204" pitchFamily="34" charset="0"/>
              <a:buChar char="•"/>
            </a:pPr>
            <a:r>
              <a:rPr lang="en-US"/>
              <a:t>Extend the plugin to handle varied configurations not just </a:t>
            </a:r>
            <a:r>
              <a:rPr lang="en-US" err="1"/>
              <a:t>osquery’s</a:t>
            </a:r>
            <a:endParaRPr lang="en-US"/>
          </a:p>
          <a:p>
            <a:pPr>
              <a:buFont typeface="Arial" panose="020B0604020202020204" pitchFamily="34" charset="0"/>
              <a:buChar char="•"/>
            </a:pPr>
            <a:r>
              <a:rPr lang="en-US"/>
              <a:t>Simplify bootstrap process by serving the config from a simple file server which can also extend to a full-fat API server</a:t>
            </a:r>
          </a:p>
          <a:p>
            <a:pPr marL="0" indent="0">
              <a:buNone/>
            </a:pPr>
            <a:endParaRPr lang="en-US"/>
          </a:p>
        </p:txBody>
      </p:sp>
      <p:sp>
        <p:nvSpPr>
          <p:cNvPr id="2" name="TextBox 1">
            <a:extLst>
              <a:ext uri="{FF2B5EF4-FFF2-40B4-BE49-F238E27FC236}">
                <a16:creationId xmlns:a16="http://schemas.microsoft.com/office/drawing/2014/main" id="{22E8260F-1CDE-C744-8A19-4C36BDB06CC0}"/>
              </a:ext>
            </a:extLst>
          </p:cNvPr>
          <p:cNvSpPr txBox="1"/>
          <p:nvPr/>
        </p:nvSpPr>
        <p:spPr>
          <a:xfrm>
            <a:off x="1431235" y="1610139"/>
            <a:ext cx="184731" cy="461665"/>
          </a:xfrm>
          <a:prstGeom prst="rect">
            <a:avLst/>
          </a:prstGeom>
          <a:noFill/>
        </p:spPr>
        <p:txBody>
          <a:bodyPr wrap="none" rtlCol="0">
            <a:spAutoFit/>
          </a:bodyPr>
          <a:lstStyle/>
          <a:p>
            <a:endParaRPr lang="en-US"/>
          </a:p>
        </p:txBody>
      </p:sp>
      <p:pic>
        <p:nvPicPr>
          <p:cNvPr id="5122" name="Picture 2" descr="Data, Configure, Organize, Organization, Configured">
            <a:extLst>
              <a:ext uri="{FF2B5EF4-FFF2-40B4-BE49-F238E27FC236}">
                <a16:creationId xmlns:a16="http://schemas.microsoft.com/office/drawing/2014/main" id="{68BF4331-0BF3-104E-8994-1CA71A1B7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015" y="977084"/>
            <a:ext cx="4517985" cy="48334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Button, Check, Ok, Protect, Security, Shield, System">
            <a:extLst>
              <a:ext uri="{FF2B5EF4-FFF2-40B4-BE49-F238E27FC236}">
                <a16:creationId xmlns:a16="http://schemas.microsoft.com/office/drawing/2014/main" id="{04F297AB-EB19-014D-BD29-8E255E584D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50268" y="-613448"/>
            <a:ext cx="2614500" cy="298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076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56C8676-1494-424A-9EE1-69F4EB666BA8}" type="slidenum">
              <a:rPr lang="en-US" smtClean="0"/>
              <a:t>17</a:t>
            </a:fld>
            <a:endParaRPr lang="en-US"/>
          </a:p>
        </p:txBody>
      </p:sp>
      <p:sp>
        <p:nvSpPr>
          <p:cNvPr id="8" name="Title 4">
            <a:extLst>
              <a:ext uri="{FF2B5EF4-FFF2-40B4-BE49-F238E27FC236}">
                <a16:creationId xmlns:a16="http://schemas.microsoft.com/office/drawing/2014/main" id="{145E3964-B3AD-164B-8EE0-C775797B4DFA}"/>
              </a:ext>
            </a:extLst>
          </p:cNvPr>
          <p:cNvSpPr>
            <a:spLocks noGrp="1"/>
          </p:cNvSpPr>
          <p:nvPr>
            <p:ph type="title"/>
          </p:nvPr>
        </p:nvSpPr>
        <p:spPr>
          <a:xfrm>
            <a:off x="627521" y="120379"/>
            <a:ext cx="10780707" cy="1126372"/>
          </a:xfrm>
        </p:spPr>
        <p:txBody>
          <a:bodyPr/>
          <a:lstStyle/>
          <a:p>
            <a:r>
              <a:rPr lang="en-US"/>
              <a:t>Configuration Management Continued…</a:t>
            </a:r>
          </a:p>
        </p:txBody>
      </p:sp>
      <p:sp>
        <p:nvSpPr>
          <p:cNvPr id="9" name="Slide Number Placeholder 2">
            <a:extLst>
              <a:ext uri="{FF2B5EF4-FFF2-40B4-BE49-F238E27FC236}">
                <a16:creationId xmlns:a16="http://schemas.microsoft.com/office/drawing/2014/main" id="{77F63B1A-A596-1A4E-9F7E-4439C0565B2D}"/>
              </a:ext>
            </a:extLst>
          </p:cNvPr>
          <p:cNvSpPr txBox="1">
            <a:spLocks/>
          </p:cNvSpPr>
          <p:nvPr/>
        </p:nvSpPr>
        <p:spPr>
          <a:xfrm>
            <a:off x="5362210" y="6359176"/>
            <a:ext cx="1401804" cy="365125"/>
          </a:xfrm>
          <a:prstGeom prst="rect">
            <a:avLst/>
          </a:prstGeom>
        </p:spPr>
        <p:txBody>
          <a:bodyPr vert="horz" lIns="91440" tIns="45720" rIns="91440" bIns="45720" rtlCol="0" anchor="ctr"/>
          <a:lstStyle>
            <a:defPPr>
              <a:defRPr lang="en-US"/>
            </a:defPPr>
            <a:lvl1pPr marL="0" algn="ctr" defTabSz="609570" rtl="0" eaLnBrk="1" latinLnBrk="0" hangingPunct="1">
              <a:defRPr sz="1733" b="1" kern="1200">
                <a:solidFill>
                  <a:schemeClr val="accent2"/>
                </a:solidFill>
                <a:latin typeface="Calibri"/>
                <a:ea typeface="+mn-ea"/>
                <a:cs typeface="Calibri"/>
              </a:defRPr>
            </a:lvl1pPr>
            <a:lvl2pPr marL="609570" algn="l" defTabSz="609570" rtl="0" eaLnBrk="1" latinLnBrk="0" hangingPunct="1">
              <a:defRPr sz="2400" kern="1200">
                <a:solidFill>
                  <a:schemeClr val="tx1"/>
                </a:solidFill>
                <a:latin typeface="+mn-lt"/>
                <a:ea typeface="+mn-ea"/>
                <a:cs typeface="+mn-cs"/>
              </a:defRPr>
            </a:lvl2pPr>
            <a:lvl3pPr marL="1219140" algn="l" defTabSz="609570" rtl="0" eaLnBrk="1" latinLnBrk="0" hangingPunct="1">
              <a:defRPr sz="2400" kern="1200">
                <a:solidFill>
                  <a:schemeClr val="tx1"/>
                </a:solidFill>
                <a:latin typeface="+mn-lt"/>
                <a:ea typeface="+mn-ea"/>
                <a:cs typeface="+mn-cs"/>
              </a:defRPr>
            </a:lvl3pPr>
            <a:lvl4pPr marL="1828709" algn="l" defTabSz="609570" rtl="0" eaLnBrk="1" latinLnBrk="0" hangingPunct="1">
              <a:defRPr sz="2400" kern="1200">
                <a:solidFill>
                  <a:schemeClr val="tx1"/>
                </a:solidFill>
                <a:latin typeface="+mn-lt"/>
                <a:ea typeface="+mn-ea"/>
                <a:cs typeface="+mn-cs"/>
              </a:defRPr>
            </a:lvl4pPr>
            <a:lvl5pPr marL="2438278" algn="l" defTabSz="609570" rtl="0" eaLnBrk="1" latinLnBrk="0" hangingPunct="1">
              <a:defRPr sz="2400" kern="1200">
                <a:solidFill>
                  <a:schemeClr val="tx1"/>
                </a:solidFill>
                <a:latin typeface="+mn-lt"/>
                <a:ea typeface="+mn-ea"/>
                <a:cs typeface="+mn-cs"/>
              </a:defRPr>
            </a:lvl5pPr>
            <a:lvl6pPr marL="3047848" algn="l" defTabSz="609570" rtl="0" eaLnBrk="1" latinLnBrk="0" hangingPunct="1">
              <a:defRPr sz="2400" kern="1200">
                <a:solidFill>
                  <a:schemeClr val="tx1"/>
                </a:solidFill>
                <a:latin typeface="+mn-lt"/>
                <a:ea typeface="+mn-ea"/>
                <a:cs typeface="+mn-cs"/>
              </a:defRPr>
            </a:lvl6pPr>
            <a:lvl7pPr marL="3657418" algn="l" defTabSz="609570" rtl="0" eaLnBrk="1" latinLnBrk="0" hangingPunct="1">
              <a:defRPr sz="2400" kern="1200">
                <a:solidFill>
                  <a:schemeClr val="tx1"/>
                </a:solidFill>
                <a:latin typeface="+mn-lt"/>
                <a:ea typeface="+mn-ea"/>
                <a:cs typeface="+mn-cs"/>
              </a:defRPr>
            </a:lvl7pPr>
            <a:lvl8pPr marL="4266987" algn="l" defTabSz="609570" rtl="0" eaLnBrk="1" latinLnBrk="0" hangingPunct="1">
              <a:defRPr sz="2400" kern="1200">
                <a:solidFill>
                  <a:schemeClr val="tx1"/>
                </a:solidFill>
                <a:latin typeface="+mn-lt"/>
                <a:ea typeface="+mn-ea"/>
                <a:cs typeface="+mn-cs"/>
              </a:defRPr>
            </a:lvl8pPr>
            <a:lvl9pPr marL="4876557" algn="l" defTabSz="609570" rtl="0" eaLnBrk="1" latinLnBrk="0" hangingPunct="1">
              <a:defRPr sz="2400" kern="1200">
                <a:solidFill>
                  <a:schemeClr val="tx1"/>
                </a:solidFill>
                <a:latin typeface="+mn-lt"/>
                <a:ea typeface="+mn-ea"/>
                <a:cs typeface="+mn-cs"/>
              </a:defRPr>
            </a:lvl9pPr>
          </a:lstStyle>
          <a:p>
            <a:fld id="{F56C8676-1494-424A-9EE1-69F4EB666BA8}" type="slidenum">
              <a:rPr lang="en-US" smtClean="0"/>
              <a:pPr/>
              <a:t>17</a:t>
            </a:fld>
            <a:endParaRPr lang="en-US"/>
          </a:p>
        </p:txBody>
      </p:sp>
      <p:sp>
        <p:nvSpPr>
          <p:cNvPr id="10" name="Content Placeholder 5">
            <a:extLst>
              <a:ext uri="{FF2B5EF4-FFF2-40B4-BE49-F238E27FC236}">
                <a16:creationId xmlns:a16="http://schemas.microsoft.com/office/drawing/2014/main" id="{5445F708-7865-E34C-BA5E-B13BD9ED178E}"/>
              </a:ext>
            </a:extLst>
          </p:cNvPr>
          <p:cNvSpPr>
            <a:spLocks noGrp="1"/>
          </p:cNvSpPr>
          <p:nvPr>
            <p:ph idx="4294967295"/>
          </p:nvPr>
        </p:nvSpPr>
        <p:spPr>
          <a:xfrm>
            <a:off x="627521" y="1348215"/>
            <a:ext cx="6676104" cy="4674980"/>
          </a:xfrm>
        </p:spPr>
        <p:txBody>
          <a:bodyPr>
            <a:noAutofit/>
          </a:bodyPr>
          <a:lstStyle/>
          <a:p>
            <a:pPr marL="0" indent="0">
              <a:buNone/>
            </a:pPr>
            <a:r>
              <a:rPr lang="en-US" b="1" i="1"/>
              <a:t>How to ensure CIA?</a:t>
            </a:r>
          </a:p>
          <a:p>
            <a:pPr>
              <a:buFont typeface="Arial" panose="020B0604020202020204" pitchFamily="34" charset="0"/>
              <a:buChar char="•"/>
            </a:pPr>
            <a:r>
              <a:rPr lang="en-US"/>
              <a:t>Digitally sign configuration made available through HA setup</a:t>
            </a:r>
          </a:p>
          <a:p>
            <a:pPr>
              <a:buFont typeface="Arial" panose="020B0604020202020204" pitchFamily="34" charset="0"/>
              <a:buChar char="•"/>
            </a:pPr>
            <a:r>
              <a:rPr lang="en-US"/>
              <a:t>Trust based on PKI and  x509 certs</a:t>
            </a:r>
          </a:p>
          <a:p>
            <a:pPr>
              <a:buFont typeface="Arial" panose="020B0604020202020204" pitchFamily="34" charset="0"/>
              <a:buChar char="•"/>
            </a:pPr>
            <a:r>
              <a:rPr lang="en-US"/>
              <a:t>Custom certificate attributes</a:t>
            </a:r>
          </a:p>
          <a:p>
            <a:pPr>
              <a:buFont typeface="Arial" panose="020B0604020202020204" pitchFamily="34" charset="0"/>
              <a:buChar char="•"/>
            </a:pPr>
            <a:r>
              <a:rPr lang="en-US"/>
              <a:t>Versioned configuration</a:t>
            </a:r>
          </a:p>
          <a:p>
            <a:pPr>
              <a:buFont typeface="Arial" panose="020B0604020202020204" pitchFamily="34" charset="0"/>
              <a:buChar char="•"/>
            </a:pPr>
            <a:r>
              <a:rPr lang="en-US"/>
              <a:t>Metadata embedded with configuration under security envelope</a:t>
            </a:r>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sp>
        <p:nvSpPr>
          <p:cNvPr id="11" name="TextBox 10">
            <a:extLst>
              <a:ext uri="{FF2B5EF4-FFF2-40B4-BE49-F238E27FC236}">
                <a16:creationId xmlns:a16="http://schemas.microsoft.com/office/drawing/2014/main" id="{1FE73ACC-4B2F-6F49-99DA-23B0FB911357}"/>
              </a:ext>
            </a:extLst>
          </p:cNvPr>
          <p:cNvSpPr txBox="1"/>
          <p:nvPr/>
        </p:nvSpPr>
        <p:spPr>
          <a:xfrm>
            <a:off x="1431235" y="1610139"/>
            <a:ext cx="184731" cy="461665"/>
          </a:xfrm>
          <a:prstGeom prst="rect">
            <a:avLst/>
          </a:prstGeom>
          <a:noFill/>
        </p:spPr>
        <p:txBody>
          <a:bodyPr wrap="none" rtlCol="0">
            <a:spAutoFit/>
          </a:bodyPr>
          <a:lstStyle/>
          <a:p>
            <a:endParaRPr lang="en-US"/>
          </a:p>
        </p:txBody>
      </p:sp>
      <p:pic>
        <p:nvPicPr>
          <p:cNvPr id="12" name="Picture 2" descr="Data, Configure, Organize, Organization, Configured">
            <a:extLst>
              <a:ext uri="{FF2B5EF4-FFF2-40B4-BE49-F238E27FC236}">
                <a16:creationId xmlns:a16="http://schemas.microsoft.com/office/drawing/2014/main" id="{26D05200-D4AB-1543-8F66-05E410B5F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015" y="977084"/>
            <a:ext cx="4517985" cy="48334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Button, Check, Ok, Protect, Security, Shield, System">
            <a:extLst>
              <a:ext uri="{FF2B5EF4-FFF2-40B4-BE49-F238E27FC236}">
                <a16:creationId xmlns:a16="http://schemas.microsoft.com/office/drawing/2014/main" id="{30051A42-F740-F84D-96DE-1E9B6DF9F8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4891" y="2822492"/>
            <a:ext cx="2614500" cy="298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006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Benefits of an explicitly secure configuration</a:t>
            </a:r>
          </a:p>
        </p:txBody>
      </p:sp>
      <p:sp>
        <p:nvSpPr>
          <p:cNvPr id="3" name="Slide Number Placeholder 2"/>
          <p:cNvSpPr>
            <a:spLocks noGrp="1"/>
          </p:cNvSpPr>
          <p:nvPr>
            <p:ph type="sldNum" sz="quarter" idx="12"/>
          </p:nvPr>
        </p:nvSpPr>
        <p:spPr/>
        <p:txBody>
          <a:bodyPr/>
          <a:lstStyle/>
          <a:p>
            <a:fld id="{F56C8676-1494-424A-9EE1-69F4EB666BA8}" type="slidenum">
              <a:rPr lang="en-US" smtClean="0"/>
              <a:t>18</a:t>
            </a:fld>
            <a:endParaRPr lang="en-US"/>
          </a:p>
        </p:txBody>
      </p:sp>
      <p:sp>
        <p:nvSpPr>
          <p:cNvPr id="6" name="Content Placeholder 5"/>
          <p:cNvSpPr>
            <a:spLocks noGrp="1"/>
          </p:cNvSpPr>
          <p:nvPr>
            <p:ph idx="4294967295"/>
          </p:nvPr>
        </p:nvSpPr>
        <p:spPr>
          <a:xfrm>
            <a:off x="627521" y="1348215"/>
            <a:ext cx="9363502" cy="4674980"/>
          </a:xfrm>
        </p:spPr>
        <p:txBody>
          <a:bodyPr>
            <a:noAutofit/>
          </a:bodyPr>
          <a:lstStyle/>
          <a:p>
            <a:r>
              <a:rPr lang="en-US"/>
              <a:t>Insecure fileserver can be used out of the box</a:t>
            </a:r>
          </a:p>
          <a:p>
            <a:r>
              <a:rPr lang="en-US"/>
              <a:t>HTTP GET based fetch enables easy integration with orchestrators</a:t>
            </a:r>
          </a:p>
          <a:p>
            <a:r>
              <a:rPr lang="en-US"/>
              <a:t>Easy determination of state of running config through versioning</a:t>
            </a:r>
          </a:p>
          <a:p>
            <a:r>
              <a:rPr lang="en-US"/>
              <a:t>Trust relies on CA and not on shared secret</a:t>
            </a:r>
          </a:p>
          <a:p>
            <a:r>
              <a:rPr lang="en-US"/>
              <a:t>Self-serviced with minimal components</a:t>
            </a:r>
          </a:p>
        </p:txBody>
      </p:sp>
      <p:sp>
        <p:nvSpPr>
          <p:cNvPr id="2" name="TextBox 1">
            <a:extLst>
              <a:ext uri="{FF2B5EF4-FFF2-40B4-BE49-F238E27FC236}">
                <a16:creationId xmlns:a16="http://schemas.microsoft.com/office/drawing/2014/main" id="{22E8260F-1CDE-C744-8A19-4C36BDB06CC0}"/>
              </a:ext>
            </a:extLst>
          </p:cNvPr>
          <p:cNvSpPr txBox="1"/>
          <p:nvPr/>
        </p:nvSpPr>
        <p:spPr>
          <a:xfrm>
            <a:off x="1431235" y="1610139"/>
            <a:ext cx="184731" cy="461665"/>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25810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Integration with the Linux audit framework</a:t>
            </a:r>
          </a:p>
        </p:txBody>
      </p:sp>
      <p:sp>
        <p:nvSpPr>
          <p:cNvPr id="3" name="Text Placeholder 2"/>
          <p:cNvSpPr>
            <a:spLocks noGrp="1"/>
          </p:cNvSpPr>
          <p:nvPr>
            <p:ph type="body" sz="quarter" idx="10"/>
          </p:nvPr>
        </p:nvSpPr>
        <p:spPr/>
        <p:txBody>
          <a:bodyPr/>
          <a:lstStyle/>
          <a:p>
            <a:r>
              <a:rPr lang="en-US"/>
              <a:t>Most trustworthy source of information - A beast that needs taming</a:t>
            </a:r>
          </a:p>
        </p:txBody>
      </p:sp>
    </p:spTree>
    <p:extLst>
      <p:ext uri="{BB962C8B-B14F-4D97-AF65-F5344CB8AC3E}">
        <p14:creationId xmlns:p14="http://schemas.microsoft.com/office/powerpoint/2010/main" val="2758472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56C8676-1494-424A-9EE1-69F4EB666BA8}" type="slidenum">
              <a:rPr lang="en-US" smtClean="0"/>
              <a:t>2</a:t>
            </a:fld>
            <a:endParaRPr lang="en-US"/>
          </a:p>
        </p:txBody>
      </p:sp>
      <p:sp>
        <p:nvSpPr>
          <p:cNvPr id="8" name="Title 4">
            <a:extLst>
              <a:ext uri="{FF2B5EF4-FFF2-40B4-BE49-F238E27FC236}">
                <a16:creationId xmlns:a16="http://schemas.microsoft.com/office/drawing/2014/main" id="{BDCFD533-AC06-BA44-B31E-83D86E7B6450}"/>
              </a:ext>
            </a:extLst>
          </p:cNvPr>
          <p:cNvSpPr>
            <a:spLocks noGrp="1"/>
          </p:cNvSpPr>
          <p:nvPr>
            <p:ph type="title"/>
          </p:nvPr>
        </p:nvSpPr>
        <p:spPr>
          <a:xfrm>
            <a:off x="326579" y="133699"/>
            <a:ext cx="10780707" cy="1126372"/>
          </a:xfrm>
        </p:spPr>
        <p:txBody>
          <a:bodyPr/>
          <a:lstStyle/>
          <a:p>
            <a:r>
              <a:rPr lang="en-US">
                <a:solidFill>
                  <a:schemeClr val="bg1"/>
                </a:solidFill>
              </a:rPr>
              <a:t>Why endpoint security is important?</a:t>
            </a:r>
          </a:p>
        </p:txBody>
      </p:sp>
    </p:spTree>
    <p:extLst>
      <p:ext uri="{BB962C8B-B14F-4D97-AF65-F5344CB8AC3E}">
        <p14:creationId xmlns:p14="http://schemas.microsoft.com/office/powerpoint/2010/main" val="889948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Linux Audit Service</a:t>
            </a:r>
          </a:p>
        </p:txBody>
      </p:sp>
      <p:sp>
        <p:nvSpPr>
          <p:cNvPr id="3" name="Slide Number Placeholder 2"/>
          <p:cNvSpPr>
            <a:spLocks noGrp="1"/>
          </p:cNvSpPr>
          <p:nvPr>
            <p:ph type="sldNum" sz="quarter" idx="12"/>
          </p:nvPr>
        </p:nvSpPr>
        <p:spPr/>
        <p:txBody>
          <a:bodyPr/>
          <a:lstStyle/>
          <a:p>
            <a:fld id="{F56C8676-1494-424A-9EE1-69F4EB666BA8}" type="slidenum">
              <a:rPr lang="en-US" smtClean="0"/>
              <a:t>20</a:t>
            </a:fld>
            <a:endParaRPr lang="en-US"/>
          </a:p>
        </p:txBody>
      </p:sp>
      <p:sp>
        <p:nvSpPr>
          <p:cNvPr id="6" name="Content Placeholder 5"/>
          <p:cNvSpPr>
            <a:spLocks noGrp="1"/>
          </p:cNvSpPr>
          <p:nvPr>
            <p:ph idx="4294967295"/>
          </p:nvPr>
        </p:nvSpPr>
        <p:spPr>
          <a:xfrm>
            <a:off x="627522" y="1348215"/>
            <a:ext cx="6907597" cy="4674980"/>
          </a:xfrm>
        </p:spPr>
        <p:txBody>
          <a:bodyPr>
            <a:noAutofit/>
          </a:bodyPr>
          <a:lstStyle/>
          <a:p>
            <a:pPr marL="0" indent="0">
              <a:buNone/>
            </a:pPr>
            <a:r>
              <a:rPr lang="en-US" b="1" i="1"/>
              <a:t>What can it do?</a:t>
            </a:r>
          </a:p>
          <a:p>
            <a:r>
              <a:rPr lang="en-US"/>
              <a:t>Process execution and malware detection</a:t>
            </a:r>
          </a:p>
          <a:p>
            <a:r>
              <a:rPr lang="en-US" err="1"/>
              <a:t>syscall</a:t>
            </a:r>
            <a:r>
              <a:rPr lang="en-US"/>
              <a:t> auditing for sensitive files</a:t>
            </a:r>
          </a:p>
          <a:p>
            <a:r>
              <a:rPr lang="en-US"/>
              <a:t>File integrity monitoring  for read and write operations</a:t>
            </a:r>
          </a:p>
          <a:p>
            <a:r>
              <a:rPr lang="en-US"/>
              <a:t>User activity</a:t>
            </a:r>
          </a:p>
          <a:p>
            <a:r>
              <a:rPr lang="en-US"/>
              <a:t>Network activity</a:t>
            </a:r>
          </a:p>
        </p:txBody>
      </p:sp>
      <p:sp>
        <p:nvSpPr>
          <p:cNvPr id="2" name="TextBox 1">
            <a:extLst>
              <a:ext uri="{FF2B5EF4-FFF2-40B4-BE49-F238E27FC236}">
                <a16:creationId xmlns:a16="http://schemas.microsoft.com/office/drawing/2014/main" id="{22E8260F-1CDE-C744-8A19-4C36BDB06CC0}"/>
              </a:ext>
            </a:extLst>
          </p:cNvPr>
          <p:cNvSpPr txBox="1"/>
          <p:nvPr/>
        </p:nvSpPr>
        <p:spPr>
          <a:xfrm>
            <a:off x="1431235" y="1610139"/>
            <a:ext cx="184731" cy="461665"/>
          </a:xfrm>
          <a:prstGeom prst="rect">
            <a:avLst/>
          </a:prstGeom>
          <a:noFill/>
        </p:spPr>
        <p:txBody>
          <a:bodyPr wrap="none" rtlCol="0">
            <a:spAutoFit/>
          </a:bodyPr>
          <a:lstStyle/>
          <a:p>
            <a:endParaRPr lang="en-US"/>
          </a:p>
        </p:txBody>
      </p:sp>
      <p:pic>
        <p:nvPicPr>
          <p:cNvPr id="9218" name="Picture 2" descr="Tux, Animal, Bird, Book, Books, Bookworm, Education">
            <a:extLst>
              <a:ext uri="{FF2B5EF4-FFF2-40B4-BE49-F238E27FC236}">
                <a16:creationId xmlns:a16="http://schemas.microsoft.com/office/drawing/2014/main" id="{8A21794A-5F2B-9C41-9006-AD5071710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2667" y="821738"/>
            <a:ext cx="3557286" cy="478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55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Challenges with the Linux Audit framework</a:t>
            </a:r>
          </a:p>
        </p:txBody>
      </p:sp>
      <p:sp>
        <p:nvSpPr>
          <p:cNvPr id="3" name="Slide Number Placeholder 2"/>
          <p:cNvSpPr>
            <a:spLocks noGrp="1"/>
          </p:cNvSpPr>
          <p:nvPr>
            <p:ph type="sldNum" sz="quarter" idx="12"/>
          </p:nvPr>
        </p:nvSpPr>
        <p:spPr/>
        <p:txBody>
          <a:bodyPr/>
          <a:lstStyle/>
          <a:p>
            <a:fld id="{F56C8676-1494-424A-9EE1-69F4EB666BA8}" type="slidenum">
              <a:rPr lang="en-US" smtClean="0"/>
              <a:t>21</a:t>
            </a:fld>
            <a:endParaRPr lang="en-US"/>
          </a:p>
        </p:txBody>
      </p:sp>
      <p:sp>
        <p:nvSpPr>
          <p:cNvPr id="2" name="TextBox 1">
            <a:extLst>
              <a:ext uri="{FF2B5EF4-FFF2-40B4-BE49-F238E27FC236}">
                <a16:creationId xmlns:a16="http://schemas.microsoft.com/office/drawing/2014/main" id="{22E8260F-1CDE-C744-8A19-4C36BDB06CC0}"/>
              </a:ext>
            </a:extLst>
          </p:cNvPr>
          <p:cNvSpPr txBox="1"/>
          <p:nvPr/>
        </p:nvSpPr>
        <p:spPr>
          <a:xfrm>
            <a:off x="1431235" y="1610139"/>
            <a:ext cx="184731" cy="461665"/>
          </a:xfrm>
          <a:prstGeom prst="rect">
            <a:avLst/>
          </a:prstGeom>
          <a:noFill/>
        </p:spPr>
        <p:txBody>
          <a:bodyPr wrap="none" rtlCol="0">
            <a:spAutoFit/>
          </a:bodyPr>
          <a:lstStyle/>
          <a:p>
            <a:endParaRPr lang="en-US"/>
          </a:p>
        </p:txBody>
      </p:sp>
      <p:sp>
        <p:nvSpPr>
          <p:cNvPr id="12" name="Content Placeholder 5">
            <a:extLst>
              <a:ext uri="{FF2B5EF4-FFF2-40B4-BE49-F238E27FC236}">
                <a16:creationId xmlns:a16="http://schemas.microsoft.com/office/drawing/2014/main" id="{791D2AFB-E5A3-254B-BB52-5C3DE506CAAF}"/>
              </a:ext>
            </a:extLst>
          </p:cNvPr>
          <p:cNvSpPr>
            <a:spLocks noGrp="1"/>
          </p:cNvSpPr>
          <p:nvPr>
            <p:ph idx="4294967295"/>
          </p:nvPr>
        </p:nvSpPr>
        <p:spPr>
          <a:xfrm>
            <a:off x="627522" y="1646157"/>
            <a:ext cx="6235292" cy="4674980"/>
          </a:xfrm>
        </p:spPr>
        <p:txBody>
          <a:bodyPr>
            <a:noAutofit/>
          </a:bodyPr>
          <a:lstStyle/>
          <a:p>
            <a:r>
              <a:rPr lang="en-US"/>
              <a:t>Too static, configured using </a:t>
            </a:r>
            <a:r>
              <a:rPr lang="en-US" err="1"/>
              <a:t>auditctl</a:t>
            </a:r>
            <a:r>
              <a:rPr lang="en-US"/>
              <a:t>(8)</a:t>
            </a:r>
          </a:p>
          <a:p>
            <a:r>
              <a:rPr lang="en-US"/>
              <a:t>Does not support patterns and globs</a:t>
            </a:r>
          </a:p>
          <a:p>
            <a:r>
              <a:rPr lang="en-US"/>
              <a:t>Emitted logs require post processing</a:t>
            </a:r>
          </a:p>
        </p:txBody>
      </p:sp>
    </p:spTree>
    <p:extLst>
      <p:ext uri="{BB962C8B-B14F-4D97-AF65-F5344CB8AC3E}">
        <p14:creationId xmlns:p14="http://schemas.microsoft.com/office/powerpoint/2010/main" val="1562369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7521" y="120379"/>
            <a:ext cx="10780707" cy="1126372"/>
          </a:xfrm>
        </p:spPr>
        <p:txBody>
          <a:bodyPr anchor="ctr">
            <a:normAutofit/>
          </a:bodyPr>
          <a:lstStyle/>
          <a:p>
            <a:r>
              <a:rPr lang="en-US"/>
              <a:t>How does </a:t>
            </a:r>
            <a:r>
              <a:rPr lang="en-US" err="1"/>
              <a:t>osquery</a:t>
            </a:r>
            <a:r>
              <a:rPr lang="en-US"/>
              <a:t> handle audit events</a:t>
            </a:r>
          </a:p>
        </p:txBody>
      </p:sp>
      <p:sp>
        <p:nvSpPr>
          <p:cNvPr id="3" name="Slide Number Placeholder 2"/>
          <p:cNvSpPr>
            <a:spLocks noGrp="1"/>
          </p:cNvSpPr>
          <p:nvPr>
            <p:ph type="sldNum" sz="quarter" idx="12"/>
          </p:nvPr>
        </p:nvSpPr>
        <p:spPr>
          <a:xfrm>
            <a:off x="5362210" y="6359176"/>
            <a:ext cx="1401804" cy="365125"/>
          </a:xfrm>
        </p:spPr>
        <p:txBody>
          <a:bodyPr anchor="ctr">
            <a:normAutofit/>
          </a:bodyPr>
          <a:lstStyle/>
          <a:p>
            <a:pPr>
              <a:spcAft>
                <a:spcPts val="600"/>
              </a:spcAft>
            </a:pPr>
            <a:fld id="{F56C8676-1494-424A-9EE1-69F4EB666BA8}" type="slidenum">
              <a:rPr lang="en-US" smtClean="0"/>
              <a:pPr>
                <a:spcAft>
                  <a:spcPts val="600"/>
                </a:spcAft>
              </a:pPr>
              <a:t>22</a:t>
            </a:fld>
            <a:endParaRPr lang="en-US"/>
          </a:p>
        </p:txBody>
      </p:sp>
      <p:pic>
        <p:nvPicPr>
          <p:cNvPr id="19" name="Picture 18" descr="Graphical user interface, diagram&#10;&#10;Description automatically generated">
            <a:extLst>
              <a:ext uri="{FF2B5EF4-FFF2-40B4-BE49-F238E27FC236}">
                <a16:creationId xmlns:a16="http://schemas.microsoft.com/office/drawing/2014/main" id="{FCBDD6D0-C954-6847-AD1F-049B6F15AAD6}"/>
              </a:ext>
            </a:extLst>
          </p:cNvPr>
          <p:cNvPicPr>
            <a:picLocks noChangeAspect="1"/>
          </p:cNvPicPr>
          <p:nvPr/>
        </p:nvPicPr>
        <p:blipFill>
          <a:blip r:embed="rId3"/>
          <a:stretch>
            <a:fillRect/>
          </a:stretch>
        </p:blipFill>
        <p:spPr>
          <a:xfrm>
            <a:off x="2101211" y="1060250"/>
            <a:ext cx="7989577" cy="5141244"/>
          </a:xfrm>
          <a:prstGeom prst="rect">
            <a:avLst/>
          </a:prstGeom>
          <a:noFill/>
        </p:spPr>
      </p:pic>
      <p:sp>
        <p:nvSpPr>
          <p:cNvPr id="2" name="TextBox 1">
            <a:extLst>
              <a:ext uri="{FF2B5EF4-FFF2-40B4-BE49-F238E27FC236}">
                <a16:creationId xmlns:a16="http://schemas.microsoft.com/office/drawing/2014/main" id="{22E8260F-1CDE-C744-8A19-4C36BDB06CC0}"/>
              </a:ext>
            </a:extLst>
          </p:cNvPr>
          <p:cNvSpPr txBox="1"/>
          <p:nvPr/>
        </p:nvSpPr>
        <p:spPr>
          <a:xfrm>
            <a:off x="1431235" y="1610139"/>
            <a:ext cx="184731" cy="461665"/>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631723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err="1"/>
              <a:t>osquery</a:t>
            </a:r>
            <a:r>
              <a:rPr lang="en-US"/>
              <a:t> performance with bulk event filtering</a:t>
            </a:r>
          </a:p>
        </p:txBody>
      </p:sp>
      <p:sp>
        <p:nvSpPr>
          <p:cNvPr id="3" name="Slide Number Placeholder 2"/>
          <p:cNvSpPr>
            <a:spLocks noGrp="1"/>
          </p:cNvSpPr>
          <p:nvPr>
            <p:ph type="sldNum" sz="quarter" idx="12"/>
          </p:nvPr>
        </p:nvSpPr>
        <p:spPr/>
        <p:txBody>
          <a:bodyPr/>
          <a:lstStyle/>
          <a:p>
            <a:fld id="{F56C8676-1494-424A-9EE1-69F4EB666BA8}" type="slidenum">
              <a:rPr lang="en-US" smtClean="0"/>
              <a:t>23</a:t>
            </a:fld>
            <a:endParaRPr lang="en-US"/>
          </a:p>
        </p:txBody>
      </p:sp>
      <p:pic>
        <p:nvPicPr>
          <p:cNvPr id="7" name="Content Placeholder 6" descr="Timeline&#10;&#10;Description automatically generated">
            <a:extLst>
              <a:ext uri="{FF2B5EF4-FFF2-40B4-BE49-F238E27FC236}">
                <a16:creationId xmlns:a16="http://schemas.microsoft.com/office/drawing/2014/main" id="{2C4D8553-6692-F349-996D-01FD9A4D93D5}"/>
              </a:ext>
            </a:extLst>
          </p:cNvPr>
          <p:cNvPicPr>
            <a:picLocks noGrp="1" noChangeAspect="1"/>
          </p:cNvPicPr>
          <p:nvPr>
            <p:ph idx="4294967295"/>
          </p:nvPr>
        </p:nvPicPr>
        <p:blipFill>
          <a:blip r:embed="rId3"/>
          <a:stretch>
            <a:fillRect/>
          </a:stretch>
        </p:blipFill>
        <p:spPr>
          <a:xfrm>
            <a:off x="1800910" y="1246751"/>
            <a:ext cx="8590180" cy="4675187"/>
          </a:xfrm>
        </p:spPr>
      </p:pic>
      <p:sp>
        <p:nvSpPr>
          <p:cNvPr id="2" name="TextBox 1">
            <a:extLst>
              <a:ext uri="{FF2B5EF4-FFF2-40B4-BE49-F238E27FC236}">
                <a16:creationId xmlns:a16="http://schemas.microsoft.com/office/drawing/2014/main" id="{22E8260F-1CDE-C744-8A19-4C36BDB06CC0}"/>
              </a:ext>
            </a:extLst>
          </p:cNvPr>
          <p:cNvSpPr txBox="1"/>
          <p:nvPr/>
        </p:nvSpPr>
        <p:spPr>
          <a:xfrm>
            <a:off x="1431235" y="1610139"/>
            <a:ext cx="184731" cy="461665"/>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434319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56C8676-1494-424A-9EE1-69F4EB666BA8}" type="slidenum">
              <a:rPr lang="en-US" smtClean="0"/>
              <a:t>24</a:t>
            </a:fld>
            <a:endParaRPr lang="en-US"/>
          </a:p>
        </p:txBody>
      </p:sp>
      <p:sp>
        <p:nvSpPr>
          <p:cNvPr id="2" name="TextBox 1">
            <a:extLst>
              <a:ext uri="{FF2B5EF4-FFF2-40B4-BE49-F238E27FC236}">
                <a16:creationId xmlns:a16="http://schemas.microsoft.com/office/drawing/2014/main" id="{22E8260F-1CDE-C744-8A19-4C36BDB06CC0}"/>
              </a:ext>
            </a:extLst>
          </p:cNvPr>
          <p:cNvSpPr txBox="1"/>
          <p:nvPr/>
        </p:nvSpPr>
        <p:spPr>
          <a:xfrm>
            <a:off x="1431235" y="1610139"/>
            <a:ext cx="184731" cy="461665"/>
          </a:xfrm>
          <a:prstGeom prst="rect">
            <a:avLst/>
          </a:prstGeom>
          <a:noFill/>
        </p:spPr>
        <p:txBody>
          <a:bodyPr wrap="none" rtlCol="0">
            <a:spAutoFit/>
          </a:bodyPr>
          <a:lstStyle/>
          <a:p>
            <a:endParaRPr lang="en-US"/>
          </a:p>
        </p:txBody>
      </p:sp>
      <p:pic>
        <p:nvPicPr>
          <p:cNvPr id="7" name="Picture 6" descr="Graphical user interface, application&#10;&#10;Description automatically generated">
            <a:extLst>
              <a:ext uri="{FF2B5EF4-FFF2-40B4-BE49-F238E27FC236}">
                <a16:creationId xmlns:a16="http://schemas.microsoft.com/office/drawing/2014/main" id="{F63AE508-B337-2844-8ACD-446A3848D020}"/>
              </a:ext>
            </a:extLst>
          </p:cNvPr>
          <p:cNvPicPr>
            <a:picLocks noChangeAspect="1"/>
          </p:cNvPicPr>
          <p:nvPr/>
        </p:nvPicPr>
        <p:blipFill>
          <a:blip r:embed="rId3"/>
          <a:stretch>
            <a:fillRect/>
          </a:stretch>
        </p:blipFill>
        <p:spPr>
          <a:xfrm>
            <a:off x="1759505" y="1236276"/>
            <a:ext cx="8672989" cy="4765440"/>
          </a:xfrm>
          <a:prstGeom prst="rect">
            <a:avLst/>
          </a:prstGeom>
        </p:spPr>
      </p:pic>
      <p:sp>
        <p:nvSpPr>
          <p:cNvPr id="6" name="Title 4">
            <a:extLst>
              <a:ext uri="{FF2B5EF4-FFF2-40B4-BE49-F238E27FC236}">
                <a16:creationId xmlns:a16="http://schemas.microsoft.com/office/drawing/2014/main" id="{7AB8A7C7-851D-2D4E-9777-0E03766FCA0F}"/>
              </a:ext>
            </a:extLst>
          </p:cNvPr>
          <p:cNvSpPr txBox="1">
            <a:spLocks/>
          </p:cNvSpPr>
          <p:nvPr/>
        </p:nvSpPr>
        <p:spPr>
          <a:xfrm>
            <a:off x="628952" y="105175"/>
            <a:ext cx="10692193" cy="1131101"/>
          </a:xfrm>
          <a:prstGeom prst="rect">
            <a:avLst/>
          </a:prstGeom>
        </p:spPr>
        <p:txBody>
          <a:bodyPr vert="horz" lIns="0" tIns="0" rIns="0" bIns="0" rtlCol="0" anchor="ctr">
            <a:normAutofit/>
          </a:bodyPr>
          <a:lstStyle>
            <a:lvl1pPr algn="l" defTabSz="609570" rtl="0" eaLnBrk="1" latinLnBrk="0" hangingPunct="1">
              <a:lnSpc>
                <a:spcPct val="90000"/>
              </a:lnSpc>
              <a:spcBef>
                <a:spcPct val="0"/>
              </a:spcBef>
              <a:buNone/>
              <a:defRPr sz="3600" b="1" i="0" kern="1200" baseline="0">
                <a:solidFill>
                  <a:schemeClr val="tx2"/>
                </a:solidFill>
                <a:latin typeface="Calibri"/>
                <a:ea typeface="+mj-ea"/>
                <a:cs typeface="Calibri"/>
              </a:defRPr>
            </a:lvl1pPr>
          </a:lstStyle>
          <a:p>
            <a:r>
              <a:rPr lang="en-US" err="1"/>
              <a:t>osquery</a:t>
            </a:r>
            <a:r>
              <a:rPr lang="en-US"/>
              <a:t> performance assisted by Linux Audit</a:t>
            </a:r>
          </a:p>
        </p:txBody>
      </p:sp>
      <p:pic>
        <p:nvPicPr>
          <p:cNvPr id="9" name="Picture 8">
            <a:extLst>
              <a:ext uri="{FF2B5EF4-FFF2-40B4-BE49-F238E27FC236}">
                <a16:creationId xmlns:a16="http://schemas.microsoft.com/office/drawing/2014/main" id="{A137F3B9-35FE-EA42-A394-ABFE53089BB5}"/>
              </a:ext>
            </a:extLst>
          </p:cNvPr>
          <p:cNvPicPr>
            <a:picLocks noChangeAspect="1"/>
          </p:cNvPicPr>
          <p:nvPr/>
        </p:nvPicPr>
        <p:blipFill>
          <a:blip r:embed="rId4"/>
          <a:stretch>
            <a:fillRect/>
          </a:stretch>
        </p:blipFill>
        <p:spPr>
          <a:xfrm>
            <a:off x="-2144963" y="-85275"/>
            <a:ext cx="1965011" cy="1512000"/>
          </a:xfrm>
          <a:prstGeom prst="rect">
            <a:avLst/>
          </a:prstGeom>
        </p:spPr>
      </p:pic>
    </p:spTree>
    <p:extLst>
      <p:ext uri="{BB962C8B-B14F-4D97-AF65-F5344CB8AC3E}">
        <p14:creationId xmlns:p14="http://schemas.microsoft.com/office/powerpoint/2010/main" val="1813530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Extension framework for </a:t>
            </a:r>
            <a:r>
              <a:rPr lang="en-US" err="1"/>
              <a:t>osquery</a:t>
            </a:r>
            <a:endParaRPr lang="en-US"/>
          </a:p>
        </p:txBody>
      </p:sp>
      <p:sp>
        <p:nvSpPr>
          <p:cNvPr id="3" name="Slide Number Placeholder 2"/>
          <p:cNvSpPr>
            <a:spLocks noGrp="1"/>
          </p:cNvSpPr>
          <p:nvPr>
            <p:ph type="sldNum" sz="quarter" idx="12"/>
          </p:nvPr>
        </p:nvSpPr>
        <p:spPr/>
        <p:txBody>
          <a:bodyPr/>
          <a:lstStyle/>
          <a:p>
            <a:fld id="{F56C8676-1494-424A-9EE1-69F4EB666BA8}" type="slidenum">
              <a:rPr lang="en-US" smtClean="0"/>
              <a:t>25</a:t>
            </a:fld>
            <a:endParaRPr lang="en-US"/>
          </a:p>
        </p:txBody>
      </p:sp>
      <p:sp>
        <p:nvSpPr>
          <p:cNvPr id="6" name="Content Placeholder 5"/>
          <p:cNvSpPr>
            <a:spLocks noGrp="1"/>
          </p:cNvSpPr>
          <p:nvPr>
            <p:ph idx="4294967295"/>
          </p:nvPr>
        </p:nvSpPr>
        <p:spPr>
          <a:xfrm>
            <a:off x="6227179" y="1348215"/>
            <a:ext cx="5744241" cy="4674980"/>
          </a:xfrm>
        </p:spPr>
        <p:txBody>
          <a:bodyPr>
            <a:noAutofit/>
          </a:bodyPr>
          <a:lstStyle/>
          <a:p>
            <a:pPr marL="0" indent="0">
              <a:buNone/>
            </a:pPr>
            <a:r>
              <a:rPr lang="en-US" b="1" i="1"/>
              <a:t>Best of both worlds</a:t>
            </a:r>
          </a:p>
          <a:p>
            <a:r>
              <a:rPr lang="en-US"/>
              <a:t>The efficient kernel space filtering using tailored rules</a:t>
            </a:r>
          </a:p>
          <a:p>
            <a:r>
              <a:rPr lang="en-US" err="1"/>
              <a:t>osquery</a:t>
            </a:r>
            <a:r>
              <a:rPr lang="en-US"/>
              <a:t> to trigger, manage, consume and filter data using it’s SQL engine</a:t>
            </a:r>
          </a:p>
          <a:p>
            <a:r>
              <a:rPr lang="en-US"/>
              <a:t>Annotate the data with the required metadata and publish.</a:t>
            </a:r>
          </a:p>
        </p:txBody>
      </p:sp>
      <p:sp>
        <p:nvSpPr>
          <p:cNvPr id="2" name="TextBox 1">
            <a:extLst>
              <a:ext uri="{FF2B5EF4-FFF2-40B4-BE49-F238E27FC236}">
                <a16:creationId xmlns:a16="http://schemas.microsoft.com/office/drawing/2014/main" id="{22E8260F-1CDE-C744-8A19-4C36BDB06CC0}"/>
              </a:ext>
            </a:extLst>
          </p:cNvPr>
          <p:cNvSpPr txBox="1"/>
          <p:nvPr/>
        </p:nvSpPr>
        <p:spPr>
          <a:xfrm>
            <a:off x="1431235" y="1610139"/>
            <a:ext cx="184731" cy="461665"/>
          </a:xfrm>
          <a:prstGeom prst="rect">
            <a:avLst/>
          </a:prstGeom>
          <a:noFill/>
        </p:spPr>
        <p:txBody>
          <a:bodyPr wrap="none" rtlCol="0">
            <a:spAutoFit/>
          </a:bodyPr>
          <a:lstStyle/>
          <a:p>
            <a:endParaRPr lang="en-US"/>
          </a:p>
        </p:txBody>
      </p:sp>
      <p:pic>
        <p:nvPicPr>
          <p:cNvPr id="7" name="Picture 6">
            <a:extLst>
              <a:ext uri="{FF2B5EF4-FFF2-40B4-BE49-F238E27FC236}">
                <a16:creationId xmlns:a16="http://schemas.microsoft.com/office/drawing/2014/main" id="{ACAA582F-C705-F847-8D51-3F9167AA67CA}"/>
              </a:ext>
            </a:extLst>
          </p:cNvPr>
          <p:cNvPicPr>
            <a:picLocks noChangeAspect="1"/>
          </p:cNvPicPr>
          <p:nvPr/>
        </p:nvPicPr>
        <p:blipFill>
          <a:blip r:embed="rId3"/>
          <a:stretch>
            <a:fillRect/>
          </a:stretch>
        </p:blipFill>
        <p:spPr>
          <a:xfrm>
            <a:off x="1120410" y="1983961"/>
            <a:ext cx="4241800" cy="3263900"/>
          </a:xfrm>
          <a:prstGeom prst="rect">
            <a:avLst/>
          </a:prstGeom>
        </p:spPr>
      </p:pic>
    </p:spTree>
    <p:extLst>
      <p:ext uri="{BB962C8B-B14F-4D97-AF65-F5344CB8AC3E}">
        <p14:creationId xmlns:p14="http://schemas.microsoft.com/office/powerpoint/2010/main" val="916563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Log aggregation and alerting</a:t>
            </a:r>
          </a:p>
        </p:txBody>
      </p:sp>
      <p:sp>
        <p:nvSpPr>
          <p:cNvPr id="3" name="Text Placeholder 2"/>
          <p:cNvSpPr>
            <a:spLocks noGrp="1"/>
          </p:cNvSpPr>
          <p:nvPr>
            <p:ph type="body" sz="quarter" idx="10"/>
          </p:nvPr>
        </p:nvSpPr>
        <p:spPr/>
        <p:txBody>
          <a:bodyPr/>
          <a:lstStyle/>
          <a:p>
            <a:r>
              <a:rPr lang="en-US"/>
              <a:t>Once you have the events, getting insights from it should be accessible</a:t>
            </a:r>
          </a:p>
        </p:txBody>
      </p:sp>
    </p:spTree>
    <p:extLst>
      <p:ext uri="{BB962C8B-B14F-4D97-AF65-F5344CB8AC3E}">
        <p14:creationId xmlns:p14="http://schemas.microsoft.com/office/powerpoint/2010/main" val="764075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Log aggregation and alerting</a:t>
            </a:r>
          </a:p>
        </p:txBody>
      </p:sp>
      <p:sp>
        <p:nvSpPr>
          <p:cNvPr id="3" name="Slide Number Placeholder 2"/>
          <p:cNvSpPr>
            <a:spLocks noGrp="1"/>
          </p:cNvSpPr>
          <p:nvPr>
            <p:ph type="sldNum" sz="quarter" idx="12"/>
          </p:nvPr>
        </p:nvSpPr>
        <p:spPr/>
        <p:txBody>
          <a:bodyPr/>
          <a:lstStyle/>
          <a:p>
            <a:fld id="{F56C8676-1494-424A-9EE1-69F4EB666BA8}" type="slidenum">
              <a:rPr lang="en-US" smtClean="0"/>
              <a:t>27</a:t>
            </a:fld>
            <a:endParaRPr lang="en-US"/>
          </a:p>
        </p:txBody>
      </p:sp>
      <p:graphicFrame>
        <p:nvGraphicFramePr>
          <p:cNvPr id="10" name="Content Placeholder 9">
            <a:extLst>
              <a:ext uri="{FF2B5EF4-FFF2-40B4-BE49-F238E27FC236}">
                <a16:creationId xmlns:a16="http://schemas.microsoft.com/office/drawing/2014/main" id="{8F1D90CD-97AC-1845-9AA4-5AB6299E1C2A}"/>
              </a:ext>
            </a:extLst>
          </p:cNvPr>
          <p:cNvGraphicFramePr>
            <a:graphicFrameLocks noGrp="1"/>
          </p:cNvGraphicFramePr>
          <p:nvPr>
            <p:ph sz="quarter" idx="4"/>
            <p:extLst>
              <p:ext uri="{D42A27DB-BD31-4B8C-83A1-F6EECF244321}">
                <p14:modId xmlns:p14="http://schemas.microsoft.com/office/powerpoint/2010/main" val="1674652268"/>
              </p:ext>
            </p:extLst>
          </p:nvPr>
        </p:nvGraphicFramePr>
        <p:xfrm>
          <a:off x="757990" y="1356536"/>
          <a:ext cx="10943474" cy="46981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22E8260F-1CDE-C744-8A19-4C36BDB06CC0}"/>
              </a:ext>
            </a:extLst>
          </p:cNvPr>
          <p:cNvSpPr txBox="1"/>
          <p:nvPr/>
        </p:nvSpPr>
        <p:spPr>
          <a:xfrm>
            <a:off x="1431235" y="1610139"/>
            <a:ext cx="184731" cy="461665"/>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440613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Alerting</a:t>
            </a:r>
          </a:p>
        </p:txBody>
      </p:sp>
      <p:sp>
        <p:nvSpPr>
          <p:cNvPr id="3" name="Slide Number Placeholder 2"/>
          <p:cNvSpPr>
            <a:spLocks noGrp="1"/>
          </p:cNvSpPr>
          <p:nvPr>
            <p:ph type="sldNum" sz="quarter" idx="12"/>
          </p:nvPr>
        </p:nvSpPr>
        <p:spPr/>
        <p:txBody>
          <a:bodyPr/>
          <a:lstStyle/>
          <a:p>
            <a:fld id="{F56C8676-1494-424A-9EE1-69F4EB666BA8}" type="slidenum">
              <a:rPr lang="en-US" smtClean="0"/>
              <a:t>28</a:t>
            </a:fld>
            <a:endParaRPr lang="en-US"/>
          </a:p>
        </p:txBody>
      </p:sp>
      <p:sp>
        <p:nvSpPr>
          <p:cNvPr id="6" name="Content Placeholder 5"/>
          <p:cNvSpPr>
            <a:spLocks noGrp="1"/>
          </p:cNvSpPr>
          <p:nvPr>
            <p:ph idx="4294967295"/>
          </p:nvPr>
        </p:nvSpPr>
        <p:spPr>
          <a:xfrm>
            <a:off x="627522" y="1348215"/>
            <a:ext cx="7036594" cy="4674980"/>
          </a:xfrm>
        </p:spPr>
        <p:txBody>
          <a:bodyPr>
            <a:noAutofit/>
          </a:bodyPr>
          <a:lstStyle/>
          <a:p>
            <a:r>
              <a:rPr lang="en-US"/>
              <a:t>Detect anomalies like dead agents, agent uptime changes, config hash/version, agent hash/version changes etc.</a:t>
            </a:r>
          </a:p>
          <a:p>
            <a:r>
              <a:rPr lang="en-US"/>
              <a:t>Live deterministic classifiers to detect security events in near real time</a:t>
            </a:r>
          </a:p>
          <a:p>
            <a:r>
              <a:rPr lang="en-US"/>
              <a:t>Use this semi-classified data for machine learning based threat scoring and detection</a:t>
            </a:r>
          </a:p>
        </p:txBody>
      </p:sp>
      <p:sp>
        <p:nvSpPr>
          <p:cNvPr id="2" name="TextBox 1">
            <a:extLst>
              <a:ext uri="{FF2B5EF4-FFF2-40B4-BE49-F238E27FC236}">
                <a16:creationId xmlns:a16="http://schemas.microsoft.com/office/drawing/2014/main" id="{22E8260F-1CDE-C744-8A19-4C36BDB06CC0}"/>
              </a:ext>
            </a:extLst>
          </p:cNvPr>
          <p:cNvSpPr txBox="1"/>
          <p:nvPr/>
        </p:nvSpPr>
        <p:spPr>
          <a:xfrm>
            <a:off x="1431235" y="1610139"/>
            <a:ext cx="184731" cy="461665"/>
          </a:xfrm>
          <a:prstGeom prst="rect">
            <a:avLst/>
          </a:prstGeom>
          <a:noFill/>
        </p:spPr>
        <p:txBody>
          <a:bodyPr wrap="none" rtlCol="0">
            <a:spAutoFit/>
          </a:bodyPr>
          <a:lstStyle/>
          <a:p>
            <a:endParaRPr lang="en-US"/>
          </a:p>
        </p:txBody>
      </p:sp>
      <p:pic>
        <p:nvPicPr>
          <p:cNvPr id="12290" name="Picture 2" descr="Megaphone, Speaker, Speak, Loud, Communication">
            <a:extLst>
              <a:ext uri="{FF2B5EF4-FFF2-40B4-BE49-F238E27FC236}">
                <a16:creationId xmlns:a16="http://schemas.microsoft.com/office/drawing/2014/main" id="{657F3094-1CFA-BE4C-9EAB-A2C1E3AE04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4432" y="721896"/>
            <a:ext cx="4162926" cy="5390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911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Reporting and Inventory Management</a:t>
            </a:r>
          </a:p>
        </p:txBody>
      </p:sp>
      <p:sp>
        <p:nvSpPr>
          <p:cNvPr id="3" name="Slide Number Placeholder 2"/>
          <p:cNvSpPr>
            <a:spLocks noGrp="1"/>
          </p:cNvSpPr>
          <p:nvPr>
            <p:ph type="sldNum" sz="quarter" idx="12"/>
          </p:nvPr>
        </p:nvSpPr>
        <p:spPr/>
        <p:txBody>
          <a:bodyPr/>
          <a:lstStyle/>
          <a:p>
            <a:fld id="{F56C8676-1494-424A-9EE1-69F4EB666BA8}" type="slidenum">
              <a:rPr lang="en-US" smtClean="0"/>
              <a:t>29</a:t>
            </a:fld>
            <a:endParaRPr lang="en-US"/>
          </a:p>
        </p:txBody>
      </p:sp>
      <p:sp>
        <p:nvSpPr>
          <p:cNvPr id="6" name="Content Placeholder 5"/>
          <p:cNvSpPr>
            <a:spLocks noGrp="1"/>
          </p:cNvSpPr>
          <p:nvPr>
            <p:ph idx="4294967295"/>
          </p:nvPr>
        </p:nvSpPr>
        <p:spPr>
          <a:xfrm>
            <a:off x="627522" y="1348215"/>
            <a:ext cx="6290636" cy="4674980"/>
          </a:xfrm>
        </p:spPr>
        <p:txBody>
          <a:bodyPr>
            <a:noAutofit/>
          </a:bodyPr>
          <a:lstStyle/>
          <a:p>
            <a:r>
              <a:rPr lang="en-US"/>
              <a:t>Generate reports on events periodically for audit evidence collection</a:t>
            </a:r>
          </a:p>
          <a:p>
            <a:r>
              <a:rPr lang="en-US"/>
              <a:t>Expose the events as read-only for everyone to view and analyze</a:t>
            </a:r>
          </a:p>
          <a:p>
            <a:r>
              <a:rPr lang="en-US"/>
              <a:t>Serve as inventory for triaging, building audit trails and ownership</a:t>
            </a:r>
          </a:p>
        </p:txBody>
      </p:sp>
      <p:sp>
        <p:nvSpPr>
          <p:cNvPr id="2" name="TextBox 1">
            <a:extLst>
              <a:ext uri="{FF2B5EF4-FFF2-40B4-BE49-F238E27FC236}">
                <a16:creationId xmlns:a16="http://schemas.microsoft.com/office/drawing/2014/main" id="{22E8260F-1CDE-C744-8A19-4C36BDB06CC0}"/>
              </a:ext>
            </a:extLst>
          </p:cNvPr>
          <p:cNvSpPr txBox="1"/>
          <p:nvPr/>
        </p:nvSpPr>
        <p:spPr>
          <a:xfrm>
            <a:off x="1431235" y="1610139"/>
            <a:ext cx="184731" cy="461665"/>
          </a:xfrm>
          <a:prstGeom prst="rect">
            <a:avLst/>
          </a:prstGeom>
          <a:noFill/>
        </p:spPr>
        <p:txBody>
          <a:bodyPr wrap="none" rtlCol="0">
            <a:spAutoFit/>
          </a:bodyPr>
          <a:lstStyle/>
          <a:p>
            <a:endParaRPr lang="en-US"/>
          </a:p>
        </p:txBody>
      </p:sp>
      <p:pic>
        <p:nvPicPr>
          <p:cNvPr id="14338" name="Picture 2" descr="Document, Graph, Report, Approval, A Project Proposal">
            <a:extLst>
              <a:ext uri="{FF2B5EF4-FFF2-40B4-BE49-F238E27FC236}">
                <a16:creationId xmlns:a16="http://schemas.microsoft.com/office/drawing/2014/main" id="{0B499E47-9151-B64E-872C-3D1198B4A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3717" y="1246751"/>
            <a:ext cx="4200762" cy="477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164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Challenges with Endpoints in an Enterprise setup</a:t>
            </a:r>
          </a:p>
        </p:txBody>
      </p:sp>
      <p:sp>
        <p:nvSpPr>
          <p:cNvPr id="3" name="Slide Number Placeholder 2"/>
          <p:cNvSpPr>
            <a:spLocks noGrp="1"/>
          </p:cNvSpPr>
          <p:nvPr>
            <p:ph type="sldNum" sz="quarter" idx="12"/>
          </p:nvPr>
        </p:nvSpPr>
        <p:spPr/>
        <p:txBody>
          <a:bodyPr/>
          <a:lstStyle/>
          <a:p>
            <a:fld id="{F56C8676-1494-424A-9EE1-69F4EB666BA8}" type="slidenum">
              <a:rPr lang="en-US" smtClean="0"/>
              <a:t>3</a:t>
            </a:fld>
            <a:endParaRPr lang="en-US"/>
          </a:p>
        </p:txBody>
      </p:sp>
      <p:sp>
        <p:nvSpPr>
          <p:cNvPr id="7" name="Content Placeholder 5">
            <a:extLst>
              <a:ext uri="{FF2B5EF4-FFF2-40B4-BE49-F238E27FC236}">
                <a16:creationId xmlns:a16="http://schemas.microsoft.com/office/drawing/2014/main" id="{B1F43F9A-B3A9-524B-8B24-DB36F5730DCE}"/>
              </a:ext>
            </a:extLst>
          </p:cNvPr>
          <p:cNvSpPr>
            <a:spLocks noGrp="1"/>
          </p:cNvSpPr>
          <p:nvPr>
            <p:ph idx="4294967295"/>
          </p:nvPr>
        </p:nvSpPr>
        <p:spPr>
          <a:xfrm>
            <a:off x="657923" y="1487363"/>
            <a:ext cx="7012877" cy="4674980"/>
          </a:xfrm>
        </p:spPr>
        <p:txBody>
          <a:bodyPr>
            <a:normAutofit/>
          </a:bodyPr>
          <a:lstStyle/>
          <a:p>
            <a:pPr lvl="1">
              <a:buFont typeface="Arial" panose="020B0604020202020204" pitchFamily="34" charset="0"/>
              <a:buChar char="•"/>
            </a:pPr>
            <a:r>
              <a:rPr lang="en-US" sz="3200"/>
              <a:t>Visibility on heterogeneous resources</a:t>
            </a:r>
          </a:p>
          <a:p>
            <a:pPr lvl="1">
              <a:buFont typeface="Arial" panose="020B0604020202020204" pitchFamily="34" charset="0"/>
              <a:buChar char="•"/>
            </a:pPr>
            <a:r>
              <a:rPr lang="en-US" sz="3200"/>
              <a:t>Keeping up with the trend</a:t>
            </a:r>
          </a:p>
          <a:p>
            <a:pPr lvl="1">
              <a:buFont typeface="Arial" panose="020B0604020202020204" pitchFamily="34" charset="0"/>
              <a:buChar char="•"/>
            </a:pPr>
            <a:r>
              <a:rPr lang="en-US" sz="3200"/>
              <a:t>Overcomplicating endpoint security</a:t>
            </a:r>
          </a:p>
          <a:p>
            <a:pPr lvl="1">
              <a:buFont typeface="Arial" panose="020B0604020202020204" pitchFamily="34" charset="0"/>
              <a:buChar char="•"/>
            </a:pPr>
            <a:r>
              <a:rPr lang="en-US" sz="3200"/>
              <a:t>Accountability and ownership</a:t>
            </a:r>
          </a:p>
          <a:p>
            <a:pPr lvl="1">
              <a:buFont typeface="Arial" panose="020B0604020202020204" pitchFamily="34" charset="0"/>
              <a:buChar char="•"/>
            </a:pPr>
            <a:r>
              <a:rPr lang="en-US" sz="3200"/>
              <a:t>Overprioritizing antimalware</a:t>
            </a:r>
          </a:p>
          <a:p>
            <a:pPr lvl="1">
              <a:buFont typeface="Arial" panose="020B0604020202020204" pitchFamily="34" charset="0"/>
              <a:buChar char="•"/>
            </a:pPr>
            <a:r>
              <a:rPr lang="en-US" sz="3200"/>
              <a:t>Regulatory, compliance and Policy Enforcement</a:t>
            </a:r>
          </a:p>
        </p:txBody>
      </p:sp>
      <p:pic>
        <p:nvPicPr>
          <p:cNvPr id="2050" name="Picture 2" descr="Puzzle, Pieces, Jigsaw, Piece, Concept, Solution, Game">
            <a:extLst>
              <a:ext uri="{FF2B5EF4-FFF2-40B4-BE49-F238E27FC236}">
                <a16:creationId xmlns:a16="http://schemas.microsoft.com/office/drawing/2014/main" id="{60581394-3208-3349-B426-9D899EA22A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4577" y="1349685"/>
            <a:ext cx="4447423" cy="4158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130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7">
                                            <p:txEl>
                                              <p:pRg st="5" end="5"/>
                                            </p:txEl>
                                          </p:spTgt>
                                        </p:tgtEl>
                                        <p:attrNameLst>
                                          <p:attrName>style.visibility</p:attrName>
                                        </p:attrNameLst>
                                      </p:cBhvr>
                                      <p:to>
                                        <p:strVal val="visible"/>
                                      </p:to>
                                    </p:set>
                                    <p:anim calcmode="lin" valueType="num">
                                      <p:cBhvr additive="base">
                                        <p:cTn id="37" dur="500" fill="hold"/>
                                        <p:tgtEl>
                                          <p:spTgt spid="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Can this extend to Mac and Windows</a:t>
            </a:r>
          </a:p>
        </p:txBody>
      </p:sp>
      <p:sp>
        <p:nvSpPr>
          <p:cNvPr id="3" name="Text Placeholder 2"/>
          <p:cNvSpPr>
            <a:spLocks noGrp="1"/>
          </p:cNvSpPr>
          <p:nvPr>
            <p:ph type="body" sz="quarter" idx="10"/>
          </p:nvPr>
        </p:nvSpPr>
        <p:spPr/>
        <p:txBody>
          <a:bodyPr/>
          <a:lstStyle/>
          <a:p>
            <a:r>
              <a:rPr lang="en-US"/>
              <a:t>Linux is not the only platform out there</a:t>
            </a:r>
          </a:p>
        </p:txBody>
      </p:sp>
    </p:spTree>
    <p:extLst>
      <p:ext uri="{BB962C8B-B14F-4D97-AF65-F5344CB8AC3E}">
        <p14:creationId xmlns:p14="http://schemas.microsoft.com/office/powerpoint/2010/main" val="3765468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What about Mac and Windows?</a:t>
            </a:r>
          </a:p>
        </p:txBody>
      </p:sp>
      <p:sp>
        <p:nvSpPr>
          <p:cNvPr id="3" name="Slide Number Placeholder 2"/>
          <p:cNvSpPr>
            <a:spLocks noGrp="1"/>
          </p:cNvSpPr>
          <p:nvPr>
            <p:ph type="sldNum" sz="quarter" idx="12"/>
          </p:nvPr>
        </p:nvSpPr>
        <p:spPr/>
        <p:txBody>
          <a:bodyPr/>
          <a:lstStyle/>
          <a:p>
            <a:fld id="{F56C8676-1494-424A-9EE1-69F4EB666BA8}" type="slidenum">
              <a:rPr lang="en-US" smtClean="0"/>
              <a:t>31</a:t>
            </a:fld>
            <a:endParaRPr lang="en-US"/>
          </a:p>
        </p:txBody>
      </p:sp>
      <p:sp>
        <p:nvSpPr>
          <p:cNvPr id="6" name="Content Placeholder 5"/>
          <p:cNvSpPr>
            <a:spLocks noGrp="1"/>
          </p:cNvSpPr>
          <p:nvPr>
            <p:ph idx="4294967295"/>
          </p:nvPr>
        </p:nvSpPr>
        <p:spPr>
          <a:xfrm>
            <a:off x="627522" y="1348215"/>
            <a:ext cx="6603457" cy="4674980"/>
          </a:xfrm>
        </p:spPr>
        <p:txBody>
          <a:bodyPr>
            <a:noAutofit/>
          </a:bodyPr>
          <a:lstStyle/>
          <a:p>
            <a:pPr marL="0" indent="0">
              <a:buNone/>
            </a:pPr>
            <a:r>
              <a:rPr lang="en-US"/>
              <a:t>Linux audit equivalents for Windows and MacOS</a:t>
            </a:r>
          </a:p>
          <a:p>
            <a:pPr>
              <a:buFont typeface="Arial" panose="020B0604020202020204" pitchFamily="34" charset="0"/>
              <a:buChar char="•"/>
            </a:pPr>
            <a:r>
              <a:rPr lang="en-US"/>
              <a:t>Windows event logs</a:t>
            </a:r>
          </a:p>
          <a:p>
            <a:pPr>
              <a:buFont typeface="Arial" panose="020B0604020202020204" pitchFamily="34" charset="0"/>
              <a:buChar char="•"/>
            </a:pPr>
            <a:r>
              <a:rPr lang="en-US" err="1"/>
              <a:t>EndpointSecurity</a:t>
            </a:r>
            <a:r>
              <a:rPr lang="en-US"/>
              <a:t> Framework</a:t>
            </a:r>
          </a:p>
        </p:txBody>
      </p:sp>
      <p:sp>
        <p:nvSpPr>
          <p:cNvPr id="2" name="TextBox 1">
            <a:extLst>
              <a:ext uri="{FF2B5EF4-FFF2-40B4-BE49-F238E27FC236}">
                <a16:creationId xmlns:a16="http://schemas.microsoft.com/office/drawing/2014/main" id="{22E8260F-1CDE-C744-8A19-4C36BDB06CC0}"/>
              </a:ext>
            </a:extLst>
          </p:cNvPr>
          <p:cNvSpPr txBox="1"/>
          <p:nvPr/>
        </p:nvSpPr>
        <p:spPr>
          <a:xfrm>
            <a:off x="1431235" y="1610139"/>
            <a:ext cx="184731" cy="461665"/>
          </a:xfrm>
          <a:prstGeom prst="rect">
            <a:avLst/>
          </a:prstGeom>
          <a:noFill/>
        </p:spPr>
        <p:txBody>
          <a:bodyPr wrap="none" rtlCol="0">
            <a:spAutoFit/>
          </a:bodyPr>
          <a:lstStyle/>
          <a:p>
            <a:endParaRPr lang="en-US"/>
          </a:p>
        </p:txBody>
      </p:sp>
      <p:pic>
        <p:nvPicPr>
          <p:cNvPr id="15362" name="Picture 2" descr="Apple, Linux, Mac, Penguin, Windows, Fruit">
            <a:extLst>
              <a:ext uri="{FF2B5EF4-FFF2-40B4-BE49-F238E27FC236}">
                <a16:creationId xmlns:a16="http://schemas.microsoft.com/office/drawing/2014/main" id="{3D069D63-FA6E-3A4C-BBA3-9D7F98F5F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927" y="1246751"/>
            <a:ext cx="4251158" cy="402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711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What more could it do?</a:t>
            </a:r>
          </a:p>
        </p:txBody>
      </p:sp>
      <p:sp>
        <p:nvSpPr>
          <p:cNvPr id="3" name="Slide Number Placeholder 2"/>
          <p:cNvSpPr>
            <a:spLocks noGrp="1"/>
          </p:cNvSpPr>
          <p:nvPr>
            <p:ph type="sldNum" sz="quarter" idx="12"/>
          </p:nvPr>
        </p:nvSpPr>
        <p:spPr/>
        <p:txBody>
          <a:bodyPr/>
          <a:lstStyle/>
          <a:p>
            <a:fld id="{F56C8676-1494-424A-9EE1-69F4EB666BA8}" type="slidenum">
              <a:rPr lang="en-US" smtClean="0"/>
              <a:t>32</a:t>
            </a:fld>
            <a:endParaRPr lang="en-US"/>
          </a:p>
        </p:txBody>
      </p:sp>
      <p:sp>
        <p:nvSpPr>
          <p:cNvPr id="6" name="Content Placeholder 5"/>
          <p:cNvSpPr>
            <a:spLocks noGrp="1"/>
          </p:cNvSpPr>
          <p:nvPr>
            <p:ph idx="4294967295"/>
          </p:nvPr>
        </p:nvSpPr>
        <p:spPr>
          <a:xfrm>
            <a:off x="627521" y="1348215"/>
            <a:ext cx="6827379" cy="4674980"/>
          </a:xfrm>
        </p:spPr>
        <p:txBody>
          <a:bodyPr>
            <a:noAutofit/>
          </a:bodyPr>
          <a:lstStyle/>
          <a:p>
            <a:pPr marL="0" indent="0">
              <a:buNone/>
            </a:pPr>
            <a:r>
              <a:rPr lang="en-US" b="1" i="1"/>
              <a:t>The Roadmap</a:t>
            </a:r>
          </a:p>
          <a:p>
            <a:r>
              <a:rPr lang="en-US"/>
              <a:t>Integrate distributed query mechanism</a:t>
            </a:r>
            <a:endParaRPr lang="en-US">
              <a:cs typeface="Calibri"/>
            </a:endParaRPr>
          </a:p>
          <a:p>
            <a:r>
              <a:rPr lang="en-US"/>
              <a:t>More flexible and expressive audit rules</a:t>
            </a:r>
          </a:p>
          <a:p>
            <a:r>
              <a:rPr lang="en-US"/>
              <a:t>Add tables to process the Linux audit logs </a:t>
            </a:r>
          </a:p>
          <a:p>
            <a:r>
              <a:rPr lang="en-US"/>
              <a:t>Publish config and queries for opensource log aggregators</a:t>
            </a:r>
          </a:p>
        </p:txBody>
      </p:sp>
      <p:sp>
        <p:nvSpPr>
          <p:cNvPr id="2" name="TextBox 1">
            <a:extLst>
              <a:ext uri="{FF2B5EF4-FFF2-40B4-BE49-F238E27FC236}">
                <a16:creationId xmlns:a16="http://schemas.microsoft.com/office/drawing/2014/main" id="{22E8260F-1CDE-C744-8A19-4C36BDB06CC0}"/>
              </a:ext>
            </a:extLst>
          </p:cNvPr>
          <p:cNvSpPr txBox="1"/>
          <p:nvPr/>
        </p:nvSpPr>
        <p:spPr>
          <a:xfrm>
            <a:off x="1431235" y="1610139"/>
            <a:ext cx="184731" cy="461665"/>
          </a:xfrm>
          <a:prstGeom prst="rect">
            <a:avLst/>
          </a:prstGeom>
          <a:noFill/>
        </p:spPr>
        <p:txBody>
          <a:bodyPr wrap="none" rtlCol="0">
            <a:spAutoFit/>
          </a:bodyPr>
          <a:lstStyle/>
          <a:p>
            <a:endParaRPr lang="en-US"/>
          </a:p>
        </p:txBody>
      </p:sp>
      <p:pic>
        <p:nvPicPr>
          <p:cNvPr id="1026" name="Picture 2" descr="Road, Highway, Travel, Asphalt, Sky, Landscape">
            <a:extLst>
              <a:ext uri="{FF2B5EF4-FFF2-40B4-BE49-F238E27FC236}">
                <a16:creationId xmlns:a16="http://schemas.microsoft.com/office/drawing/2014/main" id="{9AE81244-5285-004C-ADA4-2324DF92BC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4900" y="558800"/>
            <a:ext cx="4533900" cy="5800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224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How to apply the frameworks</a:t>
            </a:r>
            <a:endParaRPr lang="en-US" sz="2800"/>
          </a:p>
        </p:txBody>
      </p:sp>
      <p:sp>
        <p:nvSpPr>
          <p:cNvPr id="3" name="Slide Number Placeholder 2"/>
          <p:cNvSpPr>
            <a:spLocks noGrp="1"/>
          </p:cNvSpPr>
          <p:nvPr>
            <p:ph type="sldNum" sz="quarter" idx="12"/>
          </p:nvPr>
        </p:nvSpPr>
        <p:spPr/>
        <p:txBody>
          <a:bodyPr/>
          <a:lstStyle/>
          <a:p>
            <a:fld id="{F56C8676-1494-424A-9EE1-69F4EB666BA8}" type="slidenum">
              <a:rPr lang="en-US" smtClean="0"/>
              <a:t>33</a:t>
            </a:fld>
            <a:endParaRPr lang="en-US"/>
          </a:p>
        </p:txBody>
      </p:sp>
      <p:sp>
        <p:nvSpPr>
          <p:cNvPr id="7" name="Content Placeholder 6">
            <a:extLst>
              <a:ext uri="{FF2B5EF4-FFF2-40B4-BE49-F238E27FC236}">
                <a16:creationId xmlns:a16="http://schemas.microsoft.com/office/drawing/2014/main" id="{1298E9D7-A60D-A24C-8A18-EA96343A4D38}"/>
              </a:ext>
            </a:extLst>
          </p:cNvPr>
          <p:cNvSpPr>
            <a:spLocks noGrp="1"/>
          </p:cNvSpPr>
          <p:nvPr>
            <p:ph sz="half" idx="2"/>
          </p:nvPr>
        </p:nvSpPr>
        <p:spPr>
          <a:xfrm>
            <a:off x="492814" y="1540064"/>
            <a:ext cx="5386917" cy="3961324"/>
          </a:xfrm>
        </p:spPr>
        <p:txBody>
          <a:bodyPr>
            <a:normAutofit/>
          </a:bodyPr>
          <a:lstStyle/>
          <a:p>
            <a:pPr marL="0" indent="0">
              <a:buNone/>
            </a:pPr>
            <a:r>
              <a:rPr lang="en-US" b="1" i="1"/>
              <a:t>Evaluate – What do you need?</a:t>
            </a:r>
          </a:p>
          <a:p>
            <a:r>
              <a:rPr lang="en-US"/>
              <a:t>How long does it take for you to track an event to a resource</a:t>
            </a:r>
          </a:p>
          <a:p>
            <a:r>
              <a:rPr lang="en-US"/>
              <a:t>What’s the scope of your compliance in terms of controls</a:t>
            </a:r>
          </a:p>
          <a:p>
            <a:r>
              <a:rPr lang="en-US"/>
              <a:t>What data points you need for your compliance</a:t>
            </a:r>
          </a:p>
          <a:p>
            <a:r>
              <a:rPr lang="en-US"/>
              <a:t>How complex is your infrastructure</a:t>
            </a:r>
          </a:p>
        </p:txBody>
      </p:sp>
      <p:sp>
        <p:nvSpPr>
          <p:cNvPr id="2" name="TextBox 1">
            <a:extLst>
              <a:ext uri="{FF2B5EF4-FFF2-40B4-BE49-F238E27FC236}">
                <a16:creationId xmlns:a16="http://schemas.microsoft.com/office/drawing/2014/main" id="{22E8260F-1CDE-C744-8A19-4C36BDB06CC0}"/>
              </a:ext>
            </a:extLst>
          </p:cNvPr>
          <p:cNvSpPr txBox="1"/>
          <p:nvPr/>
        </p:nvSpPr>
        <p:spPr>
          <a:xfrm>
            <a:off x="1431235" y="1610139"/>
            <a:ext cx="184731" cy="461665"/>
          </a:xfrm>
          <a:prstGeom prst="rect">
            <a:avLst/>
          </a:prstGeom>
          <a:noFill/>
        </p:spPr>
        <p:txBody>
          <a:bodyPr wrap="none" rtlCol="0">
            <a:spAutoFit/>
          </a:bodyPr>
          <a:lstStyle/>
          <a:p>
            <a:endParaRPr lang="en-US"/>
          </a:p>
        </p:txBody>
      </p:sp>
      <p:sp>
        <p:nvSpPr>
          <p:cNvPr id="10" name="Content Placeholder 6">
            <a:extLst>
              <a:ext uri="{FF2B5EF4-FFF2-40B4-BE49-F238E27FC236}">
                <a16:creationId xmlns:a16="http://schemas.microsoft.com/office/drawing/2014/main" id="{4FEE1B3E-6A23-3440-9F46-9FC029D3DFF5}"/>
              </a:ext>
            </a:extLst>
          </p:cNvPr>
          <p:cNvSpPr txBox="1">
            <a:spLocks/>
          </p:cNvSpPr>
          <p:nvPr/>
        </p:nvSpPr>
        <p:spPr>
          <a:xfrm>
            <a:off x="6063112" y="1540064"/>
            <a:ext cx="5386917" cy="3961324"/>
          </a:xfrm>
          <a:prstGeom prst="rect">
            <a:avLst/>
          </a:prstGeom>
        </p:spPr>
        <p:txBody>
          <a:bodyPr vert="horz" lIns="0" tIns="0" rIns="0" bIns="0" rtlCol="0">
            <a:normAutofit/>
          </a:bodyPr>
          <a:lstStyle>
            <a:lvl1pPr marL="304784" indent="-304784" algn="l" defTabSz="609570" rtl="0" eaLnBrk="1" latinLnBrk="0" hangingPunct="1">
              <a:lnSpc>
                <a:spcPct val="95000"/>
              </a:lnSpc>
              <a:spcBef>
                <a:spcPts val="1600"/>
              </a:spcBef>
              <a:spcAft>
                <a:spcPts val="0"/>
              </a:spcAft>
              <a:buClr>
                <a:schemeClr val="accent2"/>
              </a:buClr>
              <a:buSzPct val="75000"/>
              <a:buFontTx/>
              <a:buBlip>
                <a:blip r:embed="rId3"/>
              </a:buBlip>
              <a:defRPr sz="2667" b="0" kern="0">
                <a:solidFill>
                  <a:schemeClr val="tx1"/>
                </a:solidFill>
                <a:latin typeface="+mn-lt"/>
                <a:ea typeface="+mn-ea"/>
                <a:cs typeface="Calibri Light"/>
              </a:defRPr>
            </a:lvl1pPr>
            <a:lvl2pPr marL="609570" indent="-280402" algn="l" defTabSz="609570" rtl="0" eaLnBrk="1" latinLnBrk="0" hangingPunct="1">
              <a:lnSpc>
                <a:spcPct val="95000"/>
              </a:lnSpc>
              <a:spcBef>
                <a:spcPts val="800"/>
              </a:spcBef>
              <a:spcAft>
                <a:spcPts val="0"/>
              </a:spcAft>
              <a:buClr>
                <a:schemeClr val="accent2"/>
              </a:buClr>
              <a:buSzPct val="100000"/>
              <a:buFont typeface="System Font Regular"/>
              <a:buChar char="–"/>
              <a:defRPr sz="2533" kern="0">
                <a:solidFill>
                  <a:schemeClr val="tx1"/>
                </a:solidFill>
                <a:latin typeface="+mn-lt"/>
                <a:ea typeface="+mn-ea"/>
                <a:cs typeface="Calibri Light"/>
              </a:defRPr>
            </a:lvl2pPr>
            <a:lvl3pPr marL="914354" indent="-268211" algn="l" defTabSz="609570" rtl="0" eaLnBrk="1" latinLnBrk="0" hangingPunct="1">
              <a:lnSpc>
                <a:spcPct val="95000"/>
              </a:lnSpc>
              <a:spcBef>
                <a:spcPts val="667"/>
              </a:spcBef>
              <a:spcAft>
                <a:spcPts val="0"/>
              </a:spcAft>
              <a:buClr>
                <a:schemeClr val="bg2"/>
              </a:buClr>
              <a:buSzPct val="78000"/>
              <a:buFontTx/>
              <a:buBlip>
                <a:blip r:embed="rId4"/>
              </a:buBlip>
              <a:defRPr sz="2400" kern="0" baseline="0">
                <a:solidFill>
                  <a:srgbClr val="000000"/>
                </a:solidFill>
                <a:latin typeface="+mn-lt"/>
                <a:ea typeface="+mn-ea"/>
                <a:cs typeface="Calibri Light"/>
              </a:defRPr>
            </a:lvl3pPr>
            <a:lvl4pPr marL="1219140" indent="-256020" algn="l" defTabSz="609570" rtl="0" eaLnBrk="1" latinLnBrk="0" hangingPunct="1">
              <a:lnSpc>
                <a:spcPct val="95000"/>
              </a:lnSpc>
              <a:spcBef>
                <a:spcPts val="533"/>
              </a:spcBef>
              <a:spcAft>
                <a:spcPts val="0"/>
              </a:spcAft>
              <a:buClr>
                <a:schemeClr val="accent2"/>
              </a:buClr>
              <a:buSzPct val="100000"/>
              <a:buFont typeface="Arial" panose="020B0604020202020204" pitchFamily="34" charset="0"/>
              <a:buChar char="•"/>
              <a:defRPr sz="2267" kern="0">
                <a:solidFill>
                  <a:srgbClr val="000000"/>
                </a:solidFill>
                <a:latin typeface="+mn-lt"/>
                <a:ea typeface="+mn-ea"/>
                <a:cs typeface="Calibri Light"/>
              </a:defRPr>
            </a:lvl4pPr>
            <a:lvl5pPr marL="1523925" indent="-243829" algn="l" defTabSz="609570" rtl="0" eaLnBrk="1" latinLnBrk="0" hangingPunct="1">
              <a:lnSpc>
                <a:spcPct val="95000"/>
              </a:lnSpc>
              <a:spcBef>
                <a:spcPts val="400"/>
              </a:spcBef>
              <a:spcAft>
                <a:spcPts val="0"/>
              </a:spcAft>
              <a:buClr>
                <a:schemeClr val="accent2"/>
              </a:buClr>
              <a:buSzPct val="100000"/>
              <a:buFont typeface="System Font Regular"/>
              <a:buChar char="–"/>
              <a:defRPr sz="2133" kern="0">
                <a:solidFill>
                  <a:srgbClr val="000000"/>
                </a:solidFill>
                <a:latin typeface="+mn-lt"/>
                <a:ea typeface="+mn-ea"/>
                <a:cs typeface="Calibri Light"/>
              </a:defRPr>
            </a:lvl5pPr>
            <a:lvl6pPr marL="3352632" indent="-304784" algn="l" defTabSz="609570" rtl="0" eaLnBrk="1" latinLnBrk="0" hangingPunct="1">
              <a:spcBef>
                <a:spcPct val="20000"/>
              </a:spcBef>
              <a:buFont typeface="Arial"/>
              <a:buChar char="•"/>
              <a:defRPr sz="2133" kern="1200">
                <a:solidFill>
                  <a:schemeClr val="tx1"/>
                </a:solidFill>
                <a:latin typeface="+mn-lt"/>
                <a:ea typeface="+mn-ea"/>
                <a:cs typeface="+mn-cs"/>
              </a:defRPr>
            </a:lvl6pPr>
            <a:lvl7pPr marL="3962202" indent="-304784" algn="l" defTabSz="609570" rtl="0" eaLnBrk="1" latinLnBrk="0" hangingPunct="1">
              <a:spcBef>
                <a:spcPct val="20000"/>
              </a:spcBef>
              <a:buFont typeface="Arial"/>
              <a:buChar char="•"/>
              <a:defRPr sz="2133" kern="1200">
                <a:solidFill>
                  <a:schemeClr val="tx1"/>
                </a:solidFill>
                <a:latin typeface="+mn-lt"/>
                <a:ea typeface="+mn-ea"/>
                <a:cs typeface="+mn-cs"/>
              </a:defRPr>
            </a:lvl7pPr>
            <a:lvl8pPr marL="4571772" indent="-304784" algn="l" defTabSz="609570" rtl="0" eaLnBrk="1" latinLnBrk="0" hangingPunct="1">
              <a:spcBef>
                <a:spcPct val="20000"/>
              </a:spcBef>
              <a:buFont typeface="Arial"/>
              <a:buChar char="•"/>
              <a:defRPr sz="2133" kern="1200">
                <a:solidFill>
                  <a:schemeClr val="tx1"/>
                </a:solidFill>
                <a:latin typeface="+mn-lt"/>
                <a:ea typeface="+mn-ea"/>
                <a:cs typeface="+mn-cs"/>
              </a:defRPr>
            </a:lvl8pPr>
            <a:lvl9pPr marL="5181341" indent="-304784" algn="l" defTabSz="609570" rtl="0" eaLnBrk="1" latinLnBrk="0" hangingPunct="1">
              <a:spcBef>
                <a:spcPct val="20000"/>
              </a:spcBef>
              <a:buFont typeface="Arial"/>
              <a:buChar char="•"/>
              <a:defRPr sz="2133" kern="1200">
                <a:solidFill>
                  <a:schemeClr val="tx1"/>
                </a:solidFill>
                <a:latin typeface="+mn-lt"/>
                <a:ea typeface="+mn-ea"/>
                <a:cs typeface="+mn-cs"/>
              </a:defRPr>
            </a:lvl9pPr>
          </a:lstStyle>
          <a:p>
            <a:pPr marL="0" indent="0">
              <a:buNone/>
            </a:pPr>
            <a:r>
              <a:rPr lang="en-US" b="1" i="1"/>
              <a:t>Evaluate – What do have?</a:t>
            </a:r>
            <a:endParaRPr lang="en-US"/>
          </a:p>
          <a:p>
            <a:r>
              <a:rPr lang="en-US"/>
              <a:t>How visible are your servers</a:t>
            </a:r>
          </a:p>
          <a:p>
            <a:r>
              <a:rPr lang="en-US"/>
              <a:t>What components can you reuse for implementing the audit framework as they are first class citizens</a:t>
            </a:r>
          </a:p>
          <a:p>
            <a:r>
              <a:rPr lang="en-US"/>
              <a:t>What controls you already have and how many of them are redundant</a:t>
            </a:r>
          </a:p>
        </p:txBody>
      </p:sp>
    </p:spTree>
    <p:extLst>
      <p:ext uri="{BB962C8B-B14F-4D97-AF65-F5344CB8AC3E}">
        <p14:creationId xmlns:p14="http://schemas.microsoft.com/office/powerpoint/2010/main" val="3959177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p>
        </p:txBody>
      </p:sp>
      <p:sp>
        <p:nvSpPr>
          <p:cNvPr id="3" name="Slide Number Placeholder 2"/>
          <p:cNvSpPr>
            <a:spLocks noGrp="1"/>
          </p:cNvSpPr>
          <p:nvPr>
            <p:ph type="sldNum" sz="quarter" idx="12"/>
          </p:nvPr>
        </p:nvSpPr>
        <p:spPr/>
        <p:txBody>
          <a:bodyPr/>
          <a:lstStyle/>
          <a:p>
            <a:fld id="{F56C8676-1494-424A-9EE1-69F4EB666BA8}" type="slidenum">
              <a:rPr lang="en-US" smtClean="0"/>
              <a:t>34</a:t>
            </a:fld>
            <a:endParaRPr lang="en-US"/>
          </a:p>
        </p:txBody>
      </p:sp>
      <p:sp>
        <p:nvSpPr>
          <p:cNvPr id="4" name="Content Placeholder 3"/>
          <p:cNvSpPr>
            <a:spLocks noGrp="1"/>
          </p:cNvSpPr>
          <p:nvPr>
            <p:ph idx="4294967295"/>
          </p:nvPr>
        </p:nvSpPr>
        <p:spPr>
          <a:xfrm>
            <a:off x="628954" y="1489421"/>
            <a:ext cx="10921999" cy="4525193"/>
          </a:xfrm>
        </p:spPr>
        <p:txBody>
          <a:bodyPr/>
          <a:lstStyle/>
          <a:p>
            <a:pPr marL="0" indent="0">
              <a:buNone/>
            </a:pPr>
            <a:r>
              <a:rPr lang="en-US"/>
              <a:t>Implementations and more details can be found at</a:t>
            </a:r>
          </a:p>
          <a:p>
            <a:r>
              <a:rPr lang="en-US" err="1"/>
              <a:t>github.com</a:t>
            </a:r>
            <a:r>
              <a:rPr lang="en-US"/>
              <a:t>/open-</a:t>
            </a:r>
            <a:r>
              <a:rPr lang="en-US" err="1"/>
              <a:t>osquery</a:t>
            </a:r>
            <a:r>
              <a:rPr lang="en-US"/>
              <a:t>/framework</a:t>
            </a:r>
          </a:p>
          <a:p>
            <a:r>
              <a:rPr lang="en-US" err="1"/>
              <a:t>github.com</a:t>
            </a:r>
            <a:r>
              <a:rPr lang="en-US"/>
              <a:t>/open-</a:t>
            </a:r>
            <a:r>
              <a:rPr lang="en-US" err="1"/>
              <a:t>osquery</a:t>
            </a:r>
            <a:r>
              <a:rPr lang="en-US"/>
              <a:t>/trails-</a:t>
            </a:r>
            <a:r>
              <a:rPr lang="en-US" err="1"/>
              <a:t>ext</a:t>
            </a:r>
            <a:endParaRPr lang="en-US"/>
          </a:p>
          <a:p>
            <a:r>
              <a:rPr lang="en-US" err="1"/>
              <a:t>github.com</a:t>
            </a:r>
            <a:r>
              <a:rPr lang="en-US"/>
              <a:t>/open-</a:t>
            </a:r>
            <a:r>
              <a:rPr lang="en-US" err="1"/>
              <a:t>osquery</a:t>
            </a:r>
            <a:r>
              <a:rPr lang="en-US"/>
              <a:t>/</a:t>
            </a:r>
            <a:r>
              <a:rPr lang="en-US" err="1"/>
              <a:t>libauditgo</a:t>
            </a:r>
            <a:endParaRPr lang="en-US"/>
          </a:p>
          <a:p>
            <a:r>
              <a:rPr lang="en-US" err="1"/>
              <a:t>github.com</a:t>
            </a:r>
            <a:r>
              <a:rPr lang="en-US"/>
              <a:t>/open-</a:t>
            </a:r>
            <a:r>
              <a:rPr lang="en-US" err="1"/>
              <a:t>osquery</a:t>
            </a:r>
            <a:r>
              <a:rPr lang="en-US"/>
              <a:t>/</a:t>
            </a:r>
            <a:r>
              <a:rPr lang="en-US" err="1"/>
              <a:t>trailsc</a:t>
            </a:r>
            <a:endParaRPr lang="en-US"/>
          </a:p>
          <a:p>
            <a:r>
              <a:rPr lang="en-US" err="1"/>
              <a:t>github.com</a:t>
            </a:r>
            <a:r>
              <a:rPr lang="en-US"/>
              <a:t>/open-</a:t>
            </a:r>
            <a:r>
              <a:rPr lang="en-US" err="1"/>
              <a:t>osquery</a:t>
            </a:r>
            <a:r>
              <a:rPr lang="en-US"/>
              <a:t>/benchmark</a:t>
            </a:r>
          </a:p>
        </p:txBody>
      </p:sp>
    </p:spTree>
    <p:extLst>
      <p:ext uri="{BB962C8B-B14F-4D97-AF65-F5344CB8AC3E}">
        <p14:creationId xmlns:p14="http://schemas.microsoft.com/office/powerpoint/2010/main" val="1969283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Introduction to Endpoint Security</a:t>
            </a:r>
          </a:p>
        </p:txBody>
      </p:sp>
      <p:sp>
        <p:nvSpPr>
          <p:cNvPr id="3" name="Text Placeholder 2"/>
          <p:cNvSpPr>
            <a:spLocks noGrp="1"/>
          </p:cNvSpPr>
          <p:nvPr>
            <p:ph type="body" sz="quarter" idx="10"/>
          </p:nvPr>
        </p:nvSpPr>
        <p:spPr/>
        <p:txBody>
          <a:bodyPr/>
          <a:lstStyle/>
          <a:p>
            <a:r>
              <a:rPr lang="en-US"/>
              <a:t>Collecting the right events is just half the solution</a:t>
            </a:r>
          </a:p>
        </p:txBody>
      </p:sp>
    </p:spTree>
    <p:extLst>
      <p:ext uri="{BB962C8B-B14F-4D97-AF65-F5344CB8AC3E}">
        <p14:creationId xmlns:p14="http://schemas.microsoft.com/office/powerpoint/2010/main" val="2164723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Endpoint Security: Requirements</a:t>
            </a:r>
          </a:p>
        </p:txBody>
      </p:sp>
      <p:sp>
        <p:nvSpPr>
          <p:cNvPr id="3" name="Slide Number Placeholder 2"/>
          <p:cNvSpPr>
            <a:spLocks noGrp="1"/>
          </p:cNvSpPr>
          <p:nvPr>
            <p:ph type="sldNum" sz="quarter" idx="12"/>
          </p:nvPr>
        </p:nvSpPr>
        <p:spPr/>
        <p:txBody>
          <a:bodyPr/>
          <a:lstStyle/>
          <a:p>
            <a:fld id="{F56C8676-1494-424A-9EE1-69F4EB666BA8}" type="slidenum">
              <a:rPr lang="en-US" smtClean="0"/>
              <a:t>5</a:t>
            </a:fld>
            <a:endParaRPr lang="en-US"/>
          </a:p>
        </p:txBody>
      </p:sp>
      <p:sp>
        <p:nvSpPr>
          <p:cNvPr id="6" name="Content Placeholder 5"/>
          <p:cNvSpPr>
            <a:spLocks noGrp="1"/>
          </p:cNvSpPr>
          <p:nvPr>
            <p:ph idx="4294967295"/>
          </p:nvPr>
        </p:nvSpPr>
        <p:spPr>
          <a:xfrm>
            <a:off x="657923" y="1487363"/>
            <a:ext cx="6321612" cy="4674980"/>
          </a:xfrm>
        </p:spPr>
        <p:txBody>
          <a:bodyPr>
            <a:noAutofit/>
          </a:bodyPr>
          <a:lstStyle/>
          <a:p>
            <a:pPr>
              <a:buFont typeface="Arial" panose="020B0604020202020204" pitchFamily="34" charset="0"/>
              <a:buChar char="•"/>
            </a:pPr>
            <a:r>
              <a:rPr lang="en-US"/>
              <a:t>Endpoint agents</a:t>
            </a:r>
          </a:p>
          <a:p>
            <a:pPr>
              <a:buFont typeface="Arial" panose="020B0604020202020204" pitchFamily="34" charset="0"/>
              <a:buChar char="•"/>
            </a:pPr>
            <a:r>
              <a:rPr lang="en-US"/>
              <a:t>Immutable event pipeline</a:t>
            </a:r>
          </a:p>
          <a:p>
            <a:pPr>
              <a:buFont typeface="Arial" panose="020B0604020202020204" pitchFamily="34" charset="0"/>
              <a:buChar char="•"/>
            </a:pPr>
            <a:r>
              <a:rPr lang="en-US"/>
              <a:t>Alerting and triaging setup</a:t>
            </a:r>
          </a:p>
          <a:p>
            <a:pPr>
              <a:buFont typeface="Arial" panose="020B0604020202020204" pitchFamily="34" charset="0"/>
              <a:buChar char="•"/>
            </a:pPr>
            <a:r>
              <a:rPr lang="en-US"/>
              <a:t>Easy and reliable extraction of information for compliance audits</a:t>
            </a:r>
          </a:p>
          <a:p>
            <a:pPr>
              <a:buFont typeface="Arial" panose="020B0604020202020204" pitchFamily="34" charset="0"/>
              <a:buChar char="•"/>
            </a:pPr>
            <a:r>
              <a:rPr lang="en-US"/>
              <a:t>Events should be actionable and open to stakeholders</a:t>
            </a:r>
          </a:p>
        </p:txBody>
      </p:sp>
      <p:sp>
        <p:nvSpPr>
          <p:cNvPr id="2" name="TextBox 1">
            <a:extLst>
              <a:ext uri="{FF2B5EF4-FFF2-40B4-BE49-F238E27FC236}">
                <a16:creationId xmlns:a16="http://schemas.microsoft.com/office/drawing/2014/main" id="{22E8260F-1CDE-C744-8A19-4C36BDB06CC0}"/>
              </a:ext>
            </a:extLst>
          </p:cNvPr>
          <p:cNvSpPr txBox="1"/>
          <p:nvPr/>
        </p:nvSpPr>
        <p:spPr>
          <a:xfrm>
            <a:off x="1431235" y="1610139"/>
            <a:ext cx="184731" cy="461665"/>
          </a:xfrm>
          <a:prstGeom prst="rect">
            <a:avLst/>
          </a:prstGeom>
          <a:noFill/>
        </p:spPr>
        <p:txBody>
          <a:bodyPr wrap="none" rtlCol="0">
            <a:spAutoFit/>
          </a:bodyPr>
          <a:lstStyle/>
          <a:p>
            <a:endParaRPr lang="en-US"/>
          </a:p>
        </p:txBody>
      </p:sp>
      <p:pic>
        <p:nvPicPr>
          <p:cNvPr id="1028" name="Picture 4">
            <a:extLst>
              <a:ext uri="{FF2B5EF4-FFF2-40B4-BE49-F238E27FC236}">
                <a16:creationId xmlns:a16="http://schemas.microsoft.com/office/drawing/2014/main" id="{110939FD-0721-FB40-A061-2D72595B3B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9534" y="1046867"/>
            <a:ext cx="5202005" cy="4764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00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Compliance Requirements</a:t>
            </a:r>
          </a:p>
        </p:txBody>
      </p:sp>
      <p:sp>
        <p:nvSpPr>
          <p:cNvPr id="3" name="Slide Number Placeholder 2"/>
          <p:cNvSpPr>
            <a:spLocks noGrp="1"/>
          </p:cNvSpPr>
          <p:nvPr>
            <p:ph type="sldNum" sz="quarter" idx="12"/>
          </p:nvPr>
        </p:nvSpPr>
        <p:spPr/>
        <p:txBody>
          <a:bodyPr/>
          <a:lstStyle/>
          <a:p>
            <a:fld id="{F56C8676-1494-424A-9EE1-69F4EB666BA8}" type="slidenum">
              <a:rPr lang="en-US" smtClean="0"/>
              <a:t>6</a:t>
            </a:fld>
            <a:endParaRPr lang="en-US"/>
          </a:p>
        </p:txBody>
      </p:sp>
      <p:sp>
        <p:nvSpPr>
          <p:cNvPr id="2" name="TextBox 1">
            <a:extLst>
              <a:ext uri="{FF2B5EF4-FFF2-40B4-BE49-F238E27FC236}">
                <a16:creationId xmlns:a16="http://schemas.microsoft.com/office/drawing/2014/main" id="{22E8260F-1CDE-C744-8A19-4C36BDB06CC0}"/>
              </a:ext>
            </a:extLst>
          </p:cNvPr>
          <p:cNvSpPr txBox="1"/>
          <p:nvPr/>
        </p:nvSpPr>
        <p:spPr>
          <a:xfrm>
            <a:off x="1431235" y="1610139"/>
            <a:ext cx="184731" cy="461665"/>
          </a:xfrm>
          <a:prstGeom prst="rect">
            <a:avLst/>
          </a:prstGeom>
          <a:noFill/>
        </p:spPr>
        <p:txBody>
          <a:bodyPr wrap="none" rtlCol="0">
            <a:spAutoFit/>
          </a:bodyPr>
          <a:lstStyle/>
          <a:p>
            <a:endParaRPr lang="en-US"/>
          </a:p>
        </p:txBody>
      </p:sp>
      <p:sp>
        <p:nvSpPr>
          <p:cNvPr id="6" name="Content Placeholder 5">
            <a:extLst>
              <a:ext uri="{FF2B5EF4-FFF2-40B4-BE49-F238E27FC236}">
                <a16:creationId xmlns:a16="http://schemas.microsoft.com/office/drawing/2014/main" id="{604EC8A7-8330-9A40-9A4D-3CAC7D41BA7F}"/>
              </a:ext>
            </a:extLst>
          </p:cNvPr>
          <p:cNvSpPr>
            <a:spLocks noGrp="1"/>
          </p:cNvSpPr>
          <p:nvPr>
            <p:ph idx="4294967295"/>
          </p:nvPr>
        </p:nvSpPr>
        <p:spPr>
          <a:xfrm>
            <a:off x="657923" y="1487363"/>
            <a:ext cx="7016506" cy="4674980"/>
          </a:xfrm>
        </p:spPr>
        <p:txBody>
          <a:bodyPr>
            <a:normAutofit/>
          </a:bodyPr>
          <a:lstStyle/>
          <a:p>
            <a:pPr lvl="0"/>
            <a:r>
              <a:rPr lang="en-GB" dirty="0"/>
              <a:t>Detect vulnerable infrastructure</a:t>
            </a:r>
          </a:p>
          <a:p>
            <a:r>
              <a:rPr lang="en-GB" dirty="0"/>
              <a:t>Audit trail for every resource all the time</a:t>
            </a:r>
          </a:p>
          <a:p>
            <a:r>
              <a:rPr lang="en-GB" dirty="0"/>
              <a:t>Proof of integrity or detect compromised audit pipeline</a:t>
            </a:r>
          </a:p>
          <a:p>
            <a:r>
              <a:rPr lang="en-GB" dirty="0"/>
              <a:t>Visibility into the state of audit for a network</a:t>
            </a:r>
          </a:p>
        </p:txBody>
      </p:sp>
      <p:pic>
        <p:nvPicPr>
          <p:cNvPr id="1026" name="Picture 2" descr="Risk Assessment, Paperwork, Compliance">
            <a:extLst>
              <a:ext uri="{FF2B5EF4-FFF2-40B4-BE49-F238E27FC236}">
                <a16:creationId xmlns:a16="http://schemas.microsoft.com/office/drawing/2014/main" id="{99114508-60EA-684C-8CAB-F704E9F77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4478" y="1022310"/>
            <a:ext cx="4044724" cy="5247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75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Infrastructure Setup for Endpoint Security</a:t>
            </a:r>
          </a:p>
        </p:txBody>
      </p:sp>
      <p:sp>
        <p:nvSpPr>
          <p:cNvPr id="3" name="Slide Number Placeholder 2"/>
          <p:cNvSpPr>
            <a:spLocks noGrp="1"/>
          </p:cNvSpPr>
          <p:nvPr>
            <p:ph type="sldNum" sz="quarter" idx="12"/>
          </p:nvPr>
        </p:nvSpPr>
        <p:spPr/>
        <p:txBody>
          <a:bodyPr/>
          <a:lstStyle/>
          <a:p>
            <a:fld id="{F56C8676-1494-424A-9EE1-69F4EB666BA8}" type="slidenum">
              <a:rPr lang="en-US" smtClean="0"/>
              <a:t>7</a:t>
            </a:fld>
            <a:endParaRPr lang="en-US"/>
          </a:p>
        </p:txBody>
      </p:sp>
      <p:sp>
        <p:nvSpPr>
          <p:cNvPr id="2" name="TextBox 1">
            <a:extLst>
              <a:ext uri="{FF2B5EF4-FFF2-40B4-BE49-F238E27FC236}">
                <a16:creationId xmlns:a16="http://schemas.microsoft.com/office/drawing/2014/main" id="{22E8260F-1CDE-C744-8A19-4C36BDB06CC0}"/>
              </a:ext>
            </a:extLst>
          </p:cNvPr>
          <p:cNvSpPr txBox="1"/>
          <p:nvPr/>
        </p:nvSpPr>
        <p:spPr>
          <a:xfrm>
            <a:off x="1431235" y="1610139"/>
            <a:ext cx="184731" cy="461665"/>
          </a:xfrm>
          <a:prstGeom prst="rect">
            <a:avLst/>
          </a:prstGeom>
          <a:noFill/>
        </p:spPr>
        <p:txBody>
          <a:bodyPr wrap="none" rtlCol="0">
            <a:spAutoFit/>
          </a:bodyPr>
          <a:lstStyle/>
          <a:p>
            <a:endParaRPr lang="en-US"/>
          </a:p>
        </p:txBody>
      </p:sp>
      <p:graphicFrame>
        <p:nvGraphicFramePr>
          <p:cNvPr id="8" name="Diagram 7">
            <a:extLst>
              <a:ext uri="{FF2B5EF4-FFF2-40B4-BE49-F238E27FC236}">
                <a16:creationId xmlns:a16="http://schemas.microsoft.com/office/drawing/2014/main" id="{833C055F-0499-A342-832C-C0C70A78FE01}"/>
              </a:ext>
            </a:extLst>
          </p:cNvPr>
          <p:cNvGraphicFramePr/>
          <p:nvPr>
            <p:extLst>
              <p:ext uri="{D42A27DB-BD31-4B8C-83A1-F6EECF244321}">
                <p14:modId xmlns:p14="http://schemas.microsoft.com/office/powerpoint/2010/main" val="4142715345"/>
              </p:ext>
            </p:extLst>
          </p:nvPr>
        </p:nvGraphicFramePr>
        <p:xfrm>
          <a:off x="2442944" y="1236276"/>
          <a:ext cx="7064207" cy="4880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9816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The Wishlist</a:t>
            </a:r>
          </a:p>
        </p:txBody>
      </p:sp>
      <p:sp>
        <p:nvSpPr>
          <p:cNvPr id="3" name="Slide Number Placeholder 2"/>
          <p:cNvSpPr>
            <a:spLocks noGrp="1"/>
          </p:cNvSpPr>
          <p:nvPr>
            <p:ph type="sldNum" sz="quarter" idx="12"/>
          </p:nvPr>
        </p:nvSpPr>
        <p:spPr/>
        <p:txBody>
          <a:bodyPr/>
          <a:lstStyle/>
          <a:p>
            <a:fld id="{F56C8676-1494-424A-9EE1-69F4EB666BA8}" type="slidenum">
              <a:rPr lang="en-US" smtClean="0"/>
              <a:t>8</a:t>
            </a:fld>
            <a:endParaRPr lang="en-US"/>
          </a:p>
        </p:txBody>
      </p:sp>
      <p:sp>
        <p:nvSpPr>
          <p:cNvPr id="6" name="Content Placeholder 5"/>
          <p:cNvSpPr>
            <a:spLocks noGrp="1"/>
          </p:cNvSpPr>
          <p:nvPr>
            <p:ph idx="4294967295"/>
          </p:nvPr>
        </p:nvSpPr>
        <p:spPr>
          <a:xfrm>
            <a:off x="627522" y="1348215"/>
            <a:ext cx="6722402" cy="4674980"/>
          </a:xfrm>
        </p:spPr>
        <p:txBody>
          <a:bodyPr>
            <a:noAutofit/>
          </a:bodyPr>
          <a:lstStyle/>
          <a:p>
            <a:pPr>
              <a:buFont typeface=".Apple Color Emoji UI"/>
              <a:buChar char="✔️"/>
            </a:pPr>
            <a:r>
              <a:rPr lang="en-US"/>
              <a:t>No custom or complex deployments</a:t>
            </a:r>
          </a:p>
          <a:p>
            <a:pPr>
              <a:buFont typeface=".Apple Color Emoji UI"/>
              <a:buChar char="✔️"/>
            </a:pPr>
            <a:r>
              <a:rPr lang="en-US"/>
              <a:t>Guaranteed configuration integrity</a:t>
            </a:r>
          </a:p>
          <a:p>
            <a:pPr>
              <a:buFont typeface=".Apple Color Emoji UI"/>
              <a:buChar char="✔️"/>
            </a:pPr>
            <a:r>
              <a:rPr lang="en-US"/>
              <a:t>Ownership and identity tagging for faster triaging</a:t>
            </a:r>
          </a:p>
          <a:p>
            <a:pPr>
              <a:buFont typeface=".Apple Color Emoji UI"/>
              <a:buChar char="✔️"/>
            </a:pPr>
            <a:r>
              <a:rPr lang="en-US"/>
              <a:t>Unified control across the agents </a:t>
            </a:r>
          </a:p>
          <a:p>
            <a:pPr>
              <a:buFont typeface=".Apple Color Emoji UI"/>
              <a:buChar char="✔️"/>
            </a:pPr>
            <a:r>
              <a:rPr lang="en-US"/>
              <a:t>Native and resilient logging solution across the organization</a:t>
            </a:r>
          </a:p>
          <a:p>
            <a:pPr marL="0" indent="0">
              <a:buNone/>
            </a:pPr>
            <a:endParaRPr lang="en-US"/>
          </a:p>
        </p:txBody>
      </p:sp>
      <p:sp>
        <p:nvSpPr>
          <p:cNvPr id="2" name="TextBox 1">
            <a:extLst>
              <a:ext uri="{FF2B5EF4-FFF2-40B4-BE49-F238E27FC236}">
                <a16:creationId xmlns:a16="http://schemas.microsoft.com/office/drawing/2014/main" id="{22E8260F-1CDE-C744-8A19-4C36BDB06CC0}"/>
              </a:ext>
            </a:extLst>
          </p:cNvPr>
          <p:cNvSpPr txBox="1"/>
          <p:nvPr/>
        </p:nvSpPr>
        <p:spPr>
          <a:xfrm>
            <a:off x="1431235" y="1610139"/>
            <a:ext cx="184731" cy="461665"/>
          </a:xfrm>
          <a:prstGeom prst="rect">
            <a:avLst/>
          </a:prstGeom>
          <a:noFill/>
        </p:spPr>
        <p:txBody>
          <a:bodyPr wrap="none" rtlCol="0">
            <a:spAutoFit/>
          </a:bodyPr>
          <a:lstStyle/>
          <a:p>
            <a:endParaRPr lang="en-US"/>
          </a:p>
        </p:txBody>
      </p:sp>
      <p:pic>
        <p:nvPicPr>
          <p:cNvPr id="3074" name="Picture 2">
            <a:extLst>
              <a:ext uri="{FF2B5EF4-FFF2-40B4-BE49-F238E27FC236}">
                <a16:creationId xmlns:a16="http://schemas.microsoft.com/office/drawing/2014/main" id="{83D94F80-2761-9347-9E16-F42F82EFF1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9924" y="651735"/>
            <a:ext cx="4342577" cy="5502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365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The Audit Framework</a:t>
            </a:r>
          </a:p>
        </p:txBody>
      </p:sp>
      <p:sp>
        <p:nvSpPr>
          <p:cNvPr id="3" name="Text Placeholder 2"/>
          <p:cNvSpPr>
            <a:spLocks noGrp="1"/>
          </p:cNvSpPr>
          <p:nvPr>
            <p:ph type="body" sz="quarter" idx="10"/>
          </p:nvPr>
        </p:nvSpPr>
        <p:spPr/>
        <p:txBody>
          <a:bodyPr/>
          <a:lstStyle/>
          <a:p>
            <a:r>
              <a:rPr lang="en-US"/>
              <a:t>An attempt to achieve a trusted event pipeline to serve as evidence in compliance</a:t>
            </a:r>
          </a:p>
        </p:txBody>
      </p:sp>
      <p:pic>
        <p:nvPicPr>
          <p:cNvPr id="4" name="Picture 3">
            <a:extLst>
              <a:ext uri="{FF2B5EF4-FFF2-40B4-BE49-F238E27FC236}">
                <a16:creationId xmlns:a16="http://schemas.microsoft.com/office/drawing/2014/main" id="{A53C95A1-36B7-9043-A89F-DE16714EAA37}"/>
              </a:ext>
            </a:extLst>
          </p:cNvPr>
          <p:cNvPicPr>
            <a:picLocks noChangeAspect="1"/>
          </p:cNvPicPr>
          <p:nvPr/>
        </p:nvPicPr>
        <p:blipFill>
          <a:blip r:embed="rId2"/>
          <a:stretch>
            <a:fillRect/>
          </a:stretch>
        </p:blipFill>
        <p:spPr>
          <a:xfrm>
            <a:off x="12390292" y="0"/>
            <a:ext cx="1559352" cy="1559352"/>
          </a:xfrm>
          <a:prstGeom prst="rect">
            <a:avLst/>
          </a:prstGeom>
        </p:spPr>
      </p:pic>
    </p:spTree>
    <p:extLst>
      <p:ext uri="{BB962C8B-B14F-4D97-AF65-F5344CB8AC3E}">
        <p14:creationId xmlns:p14="http://schemas.microsoft.com/office/powerpoint/2010/main" val="1378684689"/>
      </p:ext>
    </p:extLst>
  </p:cSld>
  <p:clrMapOvr>
    <a:masterClrMapping/>
  </p:clrMapOvr>
</p:sld>
</file>

<file path=ppt/theme/theme1.xml><?xml version="1.0" encoding="utf-8"?>
<a:theme xmlns:a="http://schemas.openxmlformats.org/drawingml/2006/main" name="RSAC 2020 theme">
  <a:themeElements>
    <a:clrScheme name="RSAC 2021 1">
      <a:dk1>
        <a:srgbClr val="000000"/>
      </a:dk1>
      <a:lt1>
        <a:srgbClr val="FFFFFF"/>
      </a:lt1>
      <a:dk2>
        <a:srgbClr val="2036A5"/>
      </a:dk2>
      <a:lt2>
        <a:srgbClr val="69E8FF"/>
      </a:lt2>
      <a:accent1>
        <a:srgbClr val="50FECB"/>
      </a:accent1>
      <a:accent2>
        <a:srgbClr val="1CC9CA"/>
      </a:accent2>
      <a:accent3>
        <a:srgbClr val="9AE92A"/>
      </a:accent3>
      <a:accent4>
        <a:srgbClr val="FFCD0F"/>
      </a:accent4>
      <a:accent5>
        <a:srgbClr val="D31885"/>
      </a:accent5>
      <a:accent6>
        <a:srgbClr val="41095E"/>
      </a:accent6>
      <a:hlink>
        <a:srgbClr val="2036A5"/>
      </a:hlink>
      <a:folHlink>
        <a:srgbClr val="2036A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RSAC 2021 speaker template - 1 speaker.pptx" id="{55017F7B-4511-4C94-956C-81ED17B314C1}" vid="{103CF117-622E-4A0F-BEEE-0950BA0C49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RSAC 2020 theme</Template>
  <TotalTime>87</TotalTime>
  <Words>3924</Words>
  <Application>Microsoft Macintosh PowerPoint</Application>
  <PresentationFormat>Widescreen</PresentationFormat>
  <Paragraphs>349</Paragraphs>
  <Slides>34</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.Apple Color Emoji UI</vt:lpstr>
      <vt:lpstr>Arial</vt:lpstr>
      <vt:lpstr>Calibri</vt:lpstr>
      <vt:lpstr>Calibri Light</vt:lpstr>
      <vt:lpstr>System Font Regular</vt:lpstr>
      <vt:lpstr>RSAC 2020 theme</vt:lpstr>
      <vt:lpstr>Beyond endpoint security using osquery at scale</vt:lpstr>
      <vt:lpstr>Why endpoint security is important?</vt:lpstr>
      <vt:lpstr>Challenges with Endpoints in an Enterprise setup</vt:lpstr>
      <vt:lpstr>Introduction to Endpoint Security</vt:lpstr>
      <vt:lpstr>Endpoint Security: Requirements</vt:lpstr>
      <vt:lpstr>Compliance Requirements</vt:lpstr>
      <vt:lpstr>Infrastructure Setup for Endpoint Security</vt:lpstr>
      <vt:lpstr>The Wishlist</vt:lpstr>
      <vt:lpstr>The Audit Framework</vt:lpstr>
      <vt:lpstr>osquery – For endpoint security</vt:lpstr>
      <vt:lpstr>osquery – For endpoint security</vt:lpstr>
      <vt:lpstr>The Audit Framework</vt:lpstr>
      <vt:lpstr>Ensure Integrity &amp; Compliance</vt:lpstr>
      <vt:lpstr>Event tagging for triage and accountability</vt:lpstr>
      <vt:lpstr>Configuration build and distribution</vt:lpstr>
      <vt:lpstr>Configuration Management</vt:lpstr>
      <vt:lpstr>Configuration Management Continued…</vt:lpstr>
      <vt:lpstr>Benefits of an explicitly secure configuration</vt:lpstr>
      <vt:lpstr>Integration with the Linux audit framework</vt:lpstr>
      <vt:lpstr>Linux Audit Service</vt:lpstr>
      <vt:lpstr>Challenges with the Linux Audit framework</vt:lpstr>
      <vt:lpstr>How does osquery handle audit events</vt:lpstr>
      <vt:lpstr>osquery performance with bulk event filtering</vt:lpstr>
      <vt:lpstr>PowerPoint Presentation</vt:lpstr>
      <vt:lpstr>Extension framework for osquery</vt:lpstr>
      <vt:lpstr>Log aggregation and alerting</vt:lpstr>
      <vt:lpstr>Log aggregation and alerting</vt:lpstr>
      <vt:lpstr>Alerting</vt:lpstr>
      <vt:lpstr>Reporting and Inventory Management</vt:lpstr>
      <vt:lpstr>Can this extend to Mac and Windows</vt:lpstr>
      <vt:lpstr>What about Mac and Windows?</vt:lpstr>
      <vt:lpstr>What more could it do?</vt:lpstr>
      <vt:lpstr>How to apply the frameworks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Please Read</dc:title>
  <dc:creator>Prateek Kumar Nischal</dc:creator>
  <cp:lastModifiedBy>Prasoon Dwivedi</cp:lastModifiedBy>
  <cp:revision>1</cp:revision>
  <dcterms:created xsi:type="dcterms:W3CDTF">2021-02-21T14:21:21Z</dcterms:created>
  <dcterms:modified xsi:type="dcterms:W3CDTF">2021-04-05T19:14:02Z</dcterms:modified>
</cp:coreProperties>
</file>